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ef5a9d3690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96fedd361e444d"/>
  </p:sldMasterIdLst>
  <p:sldIdLst>
    <p:sldId xmlns:r="http://schemas.openxmlformats.org/officeDocument/2006/relationships" id="256" r:id="R9f254f139bc6461f"/>
    <p:sldId xmlns:r="http://schemas.openxmlformats.org/officeDocument/2006/relationships" id="257" r:id="Rcd21a4b1d0a54c43"/>
    <p:sldId xmlns:r="http://schemas.openxmlformats.org/officeDocument/2006/relationships" id="258" r:id="R4a9b5cc0cdee4f78"/>
    <p:sldId xmlns:r="http://schemas.openxmlformats.org/officeDocument/2006/relationships" id="259" r:id="R3b1466f866c14843"/>
    <p:sldId xmlns:r="http://schemas.openxmlformats.org/officeDocument/2006/relationships" id="260" r:id="R4b6f08abe77940ef"/>
    <p:sldId xmlns:r="http://schemas.openxmlformats.org/officeDocument/2006/relationships" id="261" r:id="R983784539e17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96fedd361e444d" /><Relationship Type="http://schemas.openxmlformats.org/officeDocument/2006/relationships/slide" Target="/ppt/slides/slide1.xml" Id="R9f254f139bc6461f" /><Relationship Type="http://schemas.openxmlformats.org/officeDocument/2006/relationships/slide" Target="/ppt/slides/slide2.xml" Id="Rcd21a4b1d0a54c43" /><Relationship Type="http://schemas.openxmlformats.org/officeDocument/2006/relationships/slide" Target="/ppt/slides/slide3.xml" Id="R4a9b5cc0cdee4f78" /><Relationship Type="http://schemas.openxmlformats.org/officeDocument/2006/relationships/slide" Target="/ppt/slides/slide4.xml" Id="R3b1466f866c14843" /><Relationship Type="http://schemas.openxmlformats.org/officeDocument/2006/relationships/slide" Target="/ppt/slides/slide5.xml" Id="R4b6f08abe77940ef" /><Relationship Type="http://schemas.openxmlformats.org/officeDocument/2006/relationships/slide" Target="/ppt/slides/slide6.xml" Id="R983784539e17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9885ba77f4f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ab3a1f8644ee3" /><Relationship Type="http://schemas.openxmlformats.org/officeDocument/2006/relationships/theme" Target="/ppt/slideMasters/theme/theme1.xml" Id="Rc153f163c5a744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aab3a1f864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ad633b026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0d16ce116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f4d95937f4b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1a080e158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79a071e3c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3f8e7abc4e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