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d4d6114d634e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5623593a324d3f"/>
  </p:sldMasterIdLst>
  <p:sldIdLst>
    <p:sldId xmlns:r="http://schemas.openxmlformats.org/officeDocument/2006/relationships" id="256" r:id="R866cf0ee37c84d3b"/>
    <p:sldId xmlns:r="http://schemas.openxmlformats.org/officeDocument/2006/relationships" id="257" r:id="Rd05e82c7d8a947d5"/>
    <p:sldId xmlns:r="http://schemas.openxmlformats.org/officeDocument/2006/relationships" id="258" r:id="Rdc9cae33fc0546bc"/>
    <p:sldId xmlns:r="http://schemas.openxmlformats.org/officeDocument/2006/relationships" id="259" r:id="R5512f72bc1b94782"/>
    <p:sldId xmlns:r="http://schemas.openxmlformats.org/officeDocument/2006/relationships" id="260" r:id="R3c5d82d2c61a4c4d"/>
    <p:sldId xmlns:r="http://schemas.openxmlformats.org/officeDocument/2006/relationships" id="261" r:id="Rb5ec6bff39b343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5623593a324d3f" /><Relationship Type="http://schemas.openxmlformats.org/officeDocument/2006/relationships/slide" Target="/ppt/slides/slide1.xml" Id="R866cf0ee37c84d3b" /><Relationship Type="http://schemas.openxmlformats.org/officeDocument/2006/relationships/slide" Target="/ppt/slides/slide2.xml" Id="Rd05e82c7d8a947d5" /><Relationship Type="http://schemas.openxmlformats.org/officeDocument/2006/relationships/slide" Target="/ppt/slides/slide3.xml" Id="Rdc9cae33fc0546bc" /><Relationship Type="http://schemas.openxmlformats.org/officeDocument/2006/relationships/slide" Target="/ppt/slides/slide4.xml" Id="R5512f72bc1b94782" /><Relationship Type="http://schemas.openxmlformats.org/officeDocument/2006/relationships/slide" Target="/ppt/slides/slide5.xml" Id="R3c5d82d2c61a4c4d" /><Relationship Type="http://schemas.openxmlformats.org/officeDocument/2006/relationships/slide" Target="/ppt/slides/slide6.xml" Id="Rb5ec6bff39b343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a755e6a48c47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a5861e5934381" /><Relationship Type="http://schemas.openxmlformats.org/officeDocument/2006/relationships/theme" Target="/ppt/slideMasters/theme/theme1.xml" Id="Rd9b8a9c0fa8a4a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6a5861e59343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d0728798e45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86c02de2c46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1cd07768248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80d08a47044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f57bea0ab4c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d4c4c1eb84d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SESTEV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Stig O Holm, Kjelånæ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5264 Garnes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