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efe18d85d148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315253cf564f42"/>
  </p:sldMasterIdLst>
  <p:sldIdLst>
    <p:sldId xmlns:r="http://schemas.openxmlformats.org/officeDocument/2006/relationships" id="256" r:id="R6157035d60c14861"/>
    <p:sldId xmlns:r="http://schemas.openxmlformats.org/officeDocument/2006/relationships" id="257" r:id="R7cf9c9cd112b4f52"/>
    <p:sldId xmlns:r="http://schemas.openxmlformats.org/officeDocument/2006/relationships" id="258" r:id="Rf76479ff07bb4ac9"/>
    <p:sldId xmlns:r="http://schemas.openxmlformats.org/officeDocument/2006/relationships" id="259" r:id="R4e89fd675320498a"/>
    <p:sldId xmlns:r="http://schemas.openxmlformats.org/officeDocument/2006/relationships" id="260" r:id="R1bdfbf89134948c8"/>
    <p:sldId xmlns:r="http://schemas.openxmlformats.org/officeDocument/2006/relationships" id="261" r:id="R6b621bdb1aa54762"/>
    <p:sldId xmlns:r="http://schemas.openxmlformats.org/officeDocument/2006/relationships" id="262" r:id="R108cf63a6c8647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315253cf564f42" /><Relationship Type="http://schemas.openxmlformats.org/officeDocument/2006/relationships/slide" Target="/ppt/slides/slide1.xml" Id="R6157035d60c14861" /><Relationship Type="http://schemas.openxmlformats.org/officeDocument/2006/relationships/slide" Target="/ppt/slides/slide2.xml" Id="R7cf9c9cd112b4f52" /><Relationship Type="http://schemas.openxmlformats.org/officeDocument/2006/relationships/slide" Target="/ppt/slides/slide3.xml" Id="Rf76479ff07bb4ac9" /><Relationship Type="http://schemas.openxmlformats.org/officeDocument/2006/relationships/slide" Target="/ppt/slides/slide4.xml" Id="R4e89fd675320498a" /><Relationship Type="http://schemas.openxmlformats.org/officeDocument/2006/relationships/slide" Target="/ppt/slides/slide5.xml" Id="R1bdfbf89134948c8" /><Relationship Type="http://schemas.openxmlformats.org/officeDocument/2006/relationships/slide" Target="/ppt/slides/slide6.xml" Id="R6b621bdb1aa54762" /><Relationship Type="http://schemas.openxmlformats.org/officeDocument/2006/relationships/slide" Target="/ppt/slides/slide7.xml" Id="R108cf63a6c8647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3b61c620bf41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c46b02bf04973" /><Relationship Type="http://schemas.openxmlformats.org/officeDocument/2006/relationships/theme" Target="/ppt/slideMasters/theme/theme1.xml" Id="R6a2c740ecc944a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9c46b02bf049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6863954ca4f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f7a4bc5404e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6e8348f9548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a629109c64e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9a91e601c4a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516b3f6224b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df12b5b794e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SR TUNG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 TUNG HOLDING AS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11 369 022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11 804 475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RAGNAR TUNG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DIDRIKSEN TUNG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KOJEN TUNG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SR TUNG HOLDING AS</a:t>
            </a:r>
          </a:p>
        </p:txBody>
      </p:sp>
    </p:spTree>
  </p:cSld>
  <p:clrMapOvr>
    <a:masterClrMapping xmlns:a="http://schemas.openxmlformats.org/drawingml/2006/main"/>
  </p:clrMapOvr>
</p:sld>
</file>