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3e784cf3a4a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81f25d65e4e6b"/>
  </p:sldMasterIdLst>
  <p:sldIdLst>
    <p:sldId xmlns:r="http://schemas.openxmlformats.org/officeDocument/2006/relationships" id="256" r:id="Rdef58b45482641e1"/>
    <p:sldId xmlns:r="http://schemas.openxmlformats.org/officeDocument/2006/relationships" id="257" r:id="R1b459ce705cf45af"/>
    <p:sldId xmlns:r="http://schemas.openxmlformats.org/officeDocument/2006/relationships" id="258" r:id="R522a075cfd6b4176"/>
    <p:sldId xmlns:r="http://schemas.openxmlformats.org/officeDocument/2006/relationships" id="259" r:id="R355073db66f24d9e"/>
    <p:sldId xmlns:r="http://schemas.openxmlformats.org/officeDocument/2006/relationships" id="260" r:id="R70a7dd4a4abd469a"/>
    <p:sldId xmlns:r="http://schemas.openxmlformats.org/officeDocument/2006/relationships" id="261" r:id="R7b590e1a712247d5"/>
    <p:sldId xmlns:r="http://schemas.openxmlformats.org/officeDocument/2006/relationships" id="262" r:id="Rf7dabbebc81a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81f25d65e4e6b" /><Relationship Type="http://schemas.openxmlformats.org/officeDocument/2006/relationships/slide" Target="/ppt/slides/slide1.xml" Id="Rdef58b45482641e1" /><Relationship Type="http://schemas.openxmlformats.org/officeDocument/2006/relationships/slide" Target="/ppt/slides/slide2.xml" Id="R1b459ce705cf45af" /><Relationship Type="http://schemas.openxmlformats.org/officeDocument/2006/relationships/slide" Target="/ppt/slides/slide3.xml" Id="R522a075cfd6b4176" /><Relationship Type="http://schemas.openxmlformats.org/officeDocument/2006/relationships/slide" Target="/ppt/slides/slide4.xml" Id="R355073db66f24d9e" /><Relationship Type="http://schemas.openxmlformats.org/officeDocument/2006/relationships/slide" Target="/ppt/slides/slide5.xml" Id="R70a7dd4a4abd469a" /><Relationship Type="http://schemas.openxmlformats.org/officeDocument/2006/relationships/slide" Target="/ppt/slides/slide6.xml" Id="R7b590e1a712247d5" /><Relationship Type="http://schemas.openxmlformats.org/officeDocument/2006/relationships/slide" Target="/ppt/slides/slide7.xml" Id="Rf7dabbebc81a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f48f0886945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746cc7a9d4bb7" /><Relationship Type="http://schemas.openxmlformats.org/officeDocument/2006/relationships/theme" Target="/ppt/slideMasters/theme/theme1.xml" Id="Ra2a88a53dd99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746cc7a9d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780216d4f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0ecbb20644c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2d757d0aa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e337984f5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170d7e642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fcc333cde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103385cdc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9 384 806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Rogges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