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307053b99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53ef85ae74f92"/>
  </p:sldMasterIdLst>
  <p:sldIdLst>
    <p:sldId xmlns:r="http://schemas.openxmlformats.org/officeDocument/2006/relationships" id="256" r:id="Rbf5b6607a9894b4c"/>
    <p:sldId xmlns:r="http://schemas.openxmlformats.org/officeDocument/2006/relationships" id="257" r:id="Rf85c3349fe674f45"/>
    <p:sldId xmlns:r="http://schemas.openxmlformats.org/officeDocument/2006/relationships" id="258" r:id="Rf87b83ce13b34ad1"/>
    <p:sldId xmlns:r="http://schemas.openxmlformats.org/officeDocument/2006/relationships" id="259" r:id="R87296c0f8557424d"/>
    <p:sldId xmlns:r="http://schemas.openxmlformats.org/officeDocument/2006/relationships" id="260" r:id="Rbbe6d88b671146bb"/>
    <p:sldId xmlns:r="http://schemas.openxmlformats.org/officeDocument/2006/relationships" id="261" r:id="Rcf129337f5ae4c98"/>
    <p:sldId xmlns:r="http://schemas.openxmlformats.org/officeDocument/2006/relationships" id="262" r:id="Rb91ce8903ece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53ef85ae74f92" /><Relationship Type="http://schemas.openxmlformats.org/officeDocument/2006/relationships/slide" Target="/ppt/slides/slide1.xml" Id="Rbf5b6607a9894b4c" /><Relationship Type="http://schemas.openxmlformats.org/officeDocument/2006/relationships/slide" Target="/ppt/slides/slide2.xml" Id="Rf85c3349fe674f45" /><Relationship Type="http://schemas.openxmlformats.org/officeDocument/2006/relationships/slide" Target="/ppt/slides/slide3.xml" Id="Rf87b83ce13b34ad1" /><Relationship Type="http://schemas.openxmlformats.org/officeDocument/2006/relationships/slide" Target="/ppt/slides/slide4.xml" Id="R87296c0f8557424d" /><Relationship Type="http://schemas.openxmlformats.org/officeDocument/2006/relationships/slide" Target="/ppt/slides/slide5.xml" Id="Rbbe6d88b671146bb" /><Relationship Type="http://schemas.openxmlformats.org/officeDocument/2006/relationships/slide" Target="/ppt/slides/slide6.xml" Id="Rcf129337f5ae4c98" /><Relationship Type="http://schemas.openxmlformats.org/officeDocument/2006/relationships/slide" Target="/ppt/slides/slide7.xml" Id="Rb91ce8903ece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2af624291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aaab3cf694117" /><Relationship Type="http://schemas.openxmlformats.org/officeDocument/2006/relationships/theme" Target="/ppt/slideMasters/theme/theme1.xml" Id="R06f972b4b83c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aaab3cf69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87defc1aa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fe30031c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12157aace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6417606fd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bef7e4aea4d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a08b30f224a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99efdf525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