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94aa82b8804e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c0dcc2d0c54fee"/>
  </p:sldMasterIdLst>
  <p:sldIdLst>
    <p:sldId xmlns:r="http://schemas.openxmlformats.org/officeDocument/2006/relationships" id="256" r:id="R2e7e9aee64db4200"/>
    <p:sldId xmlns:r="http://schemas.openxmlformats.org/officeDocument/2006/relationships" id="257" r:id="Rfe184267dccd4566"/>
    <p:sldId xmlns:r="http://schemas.openxmlformats.org/officeDocument/2006/relationships" id="258" r:id="Re78aed8b39f0489e"/>
    <p:sldId xmlns:r="http://schemas.openxmlformats.org/officeDocument/2006/relationships" id="259" r:id="Rdf92de00a3294bb6"/>
    <p:sldId xmlns:r="http://schemas.openxmlformats.org/officeDocument/2006/relationships" id="260" r:id="R8b44450391324647"/>
    <p:sldId xmlns:r="http://schemas.openxmlformats.org/officeDocument/2006/relationships" id="261" r:id="R6f82de1ce797462b"/>
    <p:sldId xmlns:r="http://schemas.openxmlformats.org/officeDocument/2006/relationships" id="262" r:id="Racbfe18f880346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0dcc2d0c54fee" /><Relationship Type="http://schemas.openxmlformats.org/officeDocument/2006/relationships/slide" Target="/ppt/slides/slide1.xml" Id="R2e7e9aee64db4200" /><Relationship Type="http://schemas.openxmlformats.org/officeDocument/2006/relationships/slide" Target="/ppt/slides/slide2.xml" Id="Rfe184267dccd4566" /><Relationship Type="http://schemas.openxmlformats.org/officeDocument/2006/relationships/slide" Target="/ppt/slides/slide3.xml" Id="Re78aed8b39f0489e" /><Relationship Type="http://schemas.openxmlformats.org/officeDocument/2006/relationships/slide" Target="/ppt/slides/slide4.xml" Id="Rdf92de00a3294bb6" /><Relationship Type="http://schemas.openxmlformats.org/officeDocument/2006/relationships/slide" Target="/ppt/slides/slide5.xml" Id="R8b44450391324647" /><Relationship Type="http://schemas.openxmlformats.org/officeDocument/2006/relationships/slide" Target="/ppt/slides/slide6.xml" Id="R6f82de1ce797462b" /><Relationship Type="http://schemas.openxmlformats.org/officeDocument/2006/relationships/slide" Target="/ppt/slides/slide7.xml" Id="Racbfe18f880346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02f28fcd440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662d04b6b49c3" /><Relationship Type="http://schemas.openxmlformats.org/officeDocument/2006/relationships/theme" Target="/ppt/slideMasters/theme/theme1.xml" Id="R84beea677f1c4f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6662d04b6b49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27dcc3da845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3d8160a0141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bc3cfb56245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5525a1dff48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4af538a3148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4870ebb3544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9113728b841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STEINRØYS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STEINRØYS INVEST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4 552 032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27 512 825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53 200 361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VELDE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Nordsjøvegen 155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