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5d9131961da4eb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fa893e8a3a34bde"/>
  </p:sldMasterIdLst>
  <p:sldIdLst>
    <p:sldId xmlns:r="http://schemas.openxmlformats.org/officeDocument/2006/relationships" id="256" r:id="R6d49c2cf01a2499f"/>
    <p:sldId xmlns:r="http://schemas.openxmlformats.org/officeDocument/2006/relationships" id="257" r:id="R072be52338224d78"/>
    <p:sldId xmlns:r="http://schemas.openxmlformats.org/officeDocument/2006/relationships" id="258" r:id="R58546fb9701c4587"/>
    <p:sldId xmlns:r="http://schemas.openxmlformats.org/officeDocument/2006/relationships" id="259" r:id="Rb941e9cb2b4d4a7d"/>
    <p:sldId xmlns:r="http://schemas.openxmlformats.org/officeDocument/2006/relationships" id="260" r:id="Rea513274bf834b2b"/>
    <p:sldId xmlns:r="http://schemas.openxmlformats.org/officeDocument/2006/relationships" id="261" r:id="Re0a538e3eef14a07"/>
    <p:sldId xmlns:r="http://schemas.openxmlformats.org/officeDocument/2006/relationships" id="262" r:id="R524b08ac6c6647d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fa893e8a3a34bde" /><Relationship Type="http://schemas.openxmlformats.org/officeDocument/2006/relationships/slide" Target="/ppt/slides/slide1.xml" Id="R6d49c2cf01a2499f" /><Relationship Type="http://schemas.openxmlformats.org/officeDocument/2006/relationships/slide" Target="/ppt/slides/slide2.xml" Id="R072be52338224d78" /><Relationship Type="http://schemas.openxmlformats.org/officeDocument/2006/relationships/slide" Target="/ppt/slides/slide3.xml" Id="R58546fb9701c4587" /><Relationship Type="http://schemas.openxmlformats.org/officeDocument/2006/relationships/slide" Target="/ppt/slides/slide4.xml" Id="Rb941e9cb2b4d4a7d" /><Relationship Type="http://schemas.openxmlformats.org/officeDocument/2006/relationships/slide" Target="/ppt/slides/slide5.xml" Id="Rea513274bf834b2b" /><Relationship Type="http://schemas.openxmlformats.org/officeDocument/2006/relationships/slide" Target="/ppt/slides/slide6.xml" Id="Re0a538e3eef14a07" /><Relationship Type="http://schemas.openxmlformats.org/officeDocument/2006/relationships/slide" Target="/ppt/slides/slide7.xml" Id="R524b08ac6c6647d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1a7648ba90442d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340d78eec146b9" /><Relationship Type="http://schemas.openxmlformats.org/officeDocument/2006/relationships/theme" Target="/ppt/slideMasters/theme/theme1.xml" Id="Rc30dcb021f36451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3340d78eec146b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f56f88ac6e431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8efb03af9447f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e6149e7421479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168da0629440a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a765d03f1b496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e0f06c314a40d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b075eade314f3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 SOL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 SOL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 SOL HOLDING AS ble etablert [år] og holder til i Helle.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 SOL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 SOL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 SOL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36 402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−6 956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1 813 300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6 499 746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6 502 838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 SOL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SOLSTAD TORE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 SOL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Helleveien 246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3790 Helle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988 909 521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 SOL HOLDING AS</a:t>
            </a:r>
          </a:p>
        </p:txBody>
      </p:sp>
    </p:spTree>
  </p:cSld>
  <p:clrMapOvr>
    <a:masterClrMapping xmlns:a="http://schemas.openxmlformats.org/drawingml/2006/main"/>
  </p:clrMapOvr>
</p:sld>
</file>