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255ebe48f844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cdbbde16a44d9c"/>
  </p:sldMasterIdLst>
  <p:sldIdLst>
    <p:sldId xmlns:r="http://schemas.openxmlformats.org/officeDocument/2006/relationships" id="256" r:id="Rca52c14c2bfa4c44"/>
    <p:sldId xmlns:r="http://schemas.openxmlformats.org/officeDocument/2006/relationships" id="257" r:id="R3b2b16a39ae249f9"/>
    <p:sldId xmlns:r="http://schemas.openxmlformats.org/officeDocument/2006/relationships" id="258" r:id="R754691530f85426e"/>
    <p:sldId xmlns:r="http://schemas.openxmlformats.org/officeDocument/2006/relationships" id="259" r:id="R5ef68384f04748c4"/>
    <p:sldId xmlns:r="http://schemas.openxmlformats.org/officeDocument/2006/relationships" id="260" r:id="Rc74b971fc20142eb"/>
    <p:sldId xmlns:r="http://schemas.openxmlformats.org/officeDocument/2006/relationships" id="261" r:id="Rea47d8e7bb1d4bb5"/>
    <p:sldId xmlns:r="http://schemas.openxmlformats.org/officeDocument/2006/relationships" id="262" r:id="R38cbc43b23d4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dbbde16a44d9c" /><Relationship Type="http://schemas.openxmlformats.org/officeDocument/2006/relationships/slide" Target="/ppt/slides/slide1.xml" Id="Rca52c14c2bfa4c44" /><Relationship Type="http://schemas.openxmlformats.org/officeDocument/2006/relationships/slide" Target="/ppt/slides/slide2.xml" Id="R3b2b16a39ae249f9" /><Relationship Type="http://schemas.openxmlformats.org/officeDocument/2006/relationships/slide" Target="/ppt/slides/slide3.xml" Id="R754691530f85426e" /><Relationship Type="http://schemas.openxmlformats.org/officeDocument/2006/relationships/slide" Target="/ppt/slides/slide4.xml" Id="R5ef68384f04748c4" /><Relationship Type="http://schemas.openxmlformats.org/officeDocument/2006/relationships/slide" Target="/ppt/slides/slide5.xml" Id="Rc74b971fc20142eb" /><Relationship Type="http://schemas.openxmlformats.org/officeDocument/2006/relationships/slide" Target="/ppt/slides/slide6.xml" Id="Rea47d8e7bb1d4bb5" /><Relationship Type="http://schemas.openxmlformats.org/officeDocument/2006/relationships/slide" Target="/ppt/slides/slide7.xml" Id="R38cbc43b23d4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506c7bd4e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f3aac485d4d04" /><Relationship Type="http://schemas.openxmlformats.org/officeDocument/2006/relationships/theme" Target="/ppt/slideMasters/theme/theme1.xml" Id="Re3e6254e6d55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0f3aac485d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83d526a4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9a0349fc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5872188e8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24f054792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714454ccc4e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baa312c92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2a135c7f8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GARDO INVEST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12 644 726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12 646 520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HÅGENSEN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Vaterlands gate 38F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14 03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