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b9d043af746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a89337ef94388"/>
  </p:sldMasterIdLst>
  <p:sldIdLst>
    <p:sldId xmlns:r="http://schemas.openxmlformats.org/officeDocument/2006/relationships" id="256" r:id="R410176b72b0d4072"/>
    <p:sldId xmlns:r="http://schemas.openxmlformats.org/officeDocument/2006/relationships" id="257" r:id="Ra65a722306434aeb"/>
    <p:sldId xmlns:r="http://schemas.openxmlformats.org/officeDocument/2006/relationships" id="258" r:id="Rea175331a2fa4973"/>
    <p:sldId xmlns:r="http://schemas.openxmlformats.org/officeDocument/2006/relationships" id="259" r:id="Ref174090f64b4fdf"/>
    <p:sldId xmlns:r="http://schemas.openxmlformats.org/officeDocument/2006/relationships" id="260" r:id="R7c33d5ffd1ac45e1"/>
    <p:sldId xmlns:r="http://schemas.openxmlformats.org/officeDocument/2006/relationships" id="261" r:id="R1cc21ac5698544c5"/>
    <p:sldId xmlns:r="http://schemas.openxmlformats.org/officeDocument/2006/relationships" id="262" r:id="R1f03e9cbb3dc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a89337ef94388" /><Relationship Type="http://schemas.openxmlformats.org/officeDocument/2006/relationships/slide" Target="/ppt/slides/slide1.xml" Id="R410176b72b0d4072" /><Relationship Type="http://schemas.openxmlformats.org/officeDocument/2006/relationships/slide" Target="/ppt/slides/slide2.xml" Id="Ra65a722306434aeb" /><Relationship Type="http://schemas.openxmlformats.org/officeDocument/2006/relationships/slide" Target="/ppt/slides/slide3.xml" Id="Rea175331a2fa4973" /><Relationship Type="http://schemas.openxmlformats.org/officeDocument/2006/relationships/slide" Target="/ppt/slides/slide4.xml" Id="Ref174090f64b4fdf" /><Relationship Type="http://schemas.openxmlformats.org/officeDocument/2006/relationships/slide" Target="/ppt/slides/slide5.xml" Id="R7c33d5ffd1ac45e1" /><Relationship Type="http://schemas.openxmlformats.org/officeDocument/2006/relationships/slide" Target="/ppt/slides/slide6.xml" Id="R1cc21ac5698544c5" /><Relationship Type="http://schemas.openxmlformats.org/officeDocument/2006/relationships/slide" Target="/ppt/slides/slide7.xml" Id="R1f03e9cbb3dc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3b24c2e3d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4c998b9c1452d" /><Relationship Type="http://schemas.openxmlformats.org/officeDocument/2006/relationships/theme" Target="/ppt/slideMasters/theme/theme1.xml" Id="Rff82857ece6a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4c998b9c1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fff1fb9c2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c81e9d73142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57fe2718548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fc465a22d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39d3ebf32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e05af547e4b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c9aa050d743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