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6a10165b6c4c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10cc5eb40643fb"/>
  </p:sldMasterIdLst>
  <p:sldIdLst>
    <p:sldId xmlns:r="http://schemas.openxmlformats.org/officeDocument/2006/relationships" id="256" r:id="R83cd64cdeb7342f9"/>
    <p:sldId xmlns:r="http://schemas.openxmlformats.org/officeDocument/2006/relationships" id="257" r:id="R191f36704fc948e0"/>
    <p:sldId xmlns:r="http://schemas.openxmlformats.org/officeDocument/2006/relationships" id="258" r:id="R6c460b1887d54835"/>
    <p:sldId xmlns:r="http://schemas.openxmlformats.org/officeDocument/2006/relationships" id="259" r:id="R0c693f2d25a343bc"/>
    <p:sldId xmlns:r="http://schemas.openxmlformats.org/officeDocument/2006/relationships" id="260" r:id="R623b53bd8b984394"/>
    <p:sldId xmlns:r="http://schemas.openxmlformats.org/officeDocument/2006/relationships" id="261" r:id="R81311db4c56f4a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10cc5eb40643fb" /><Relationship Type="http://schemas.openxmlformats.org/officeDocument/2006/relationships/slide" Target="/ppt/slides/slide1.xml" Id="R83cd64cdeb7342f9" /><Relationship Type="http://schemas.openxmlformats.org/officeDocument/2006/relationships/slide" Target="/ppt/slides/slide2.xml" Id="R191f36704fc948e0" /><Relationship Type="http://schemas.openxmlformats.org/officeDocument/2006/relationships/slide" Target="/ppt/slides/slide3.xml" Id="R6c460b1887d54835" /><Relationship Type="http://schemas.openxmlformats.org/officeDocument/2006/relationships/slide" Target="/ppt/slides/slide4.xml" Id="R0c693f2d25a343bc" /><Relationship Type="http://schemas.openxmlformats.org/officeDocument/2006/relationships/slide" Target="/ppt/slides/slide5.xml" Id="R623b53bd8b984394" /><Relationship Type="http://schemas.openxmlformats.org/officeDocument/2006/relationships/slide" Target="/ppt/slides/slide6.xml" Id="R81311db4c56f4a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6f39653b7d4b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549b4d0f145d8" /><Relationship Type="http://schemas.openxmlformats.org/officeDocument/2006/relationships/theme" Target="/ppt/slideMasters/theme/theme1.xml" Id="Rfc395ba521624e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7549b4d0f145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df2867ff54c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019d624ce42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c39ad3d8448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4abc952b74f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c099c9ec445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b88032cfe49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