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5364c8a28e4d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7765bb473040b1"/>
  </p:sldMasterIdLst>
  <p:sldIdLst>
    <p:sldId xmlns:r="http://schemas.openxmlformats.org/officeDocument/2006/relationships" id="256" r:id="R510f1d4f5bf24776"/>
    <p:sldId xmlns:r="http://schemas.openxmlformats.org/officeDocument/2006/relationships" id="257" r:id="R83cf2af196514805"/>
    <p:sldId xmlns:r="http://schemas.openxmlformats.org/officeDocument/2006/relationships" id="258" r:id="Reb7e6b8ac2524a64"/>
    <p:sldId xmlns:r="http://schemas.openxmlformats.org/officeDocument/2006/relationships" id="259" r:id="Ra7f24fe252574cc3"/>
    <p:sldId xmlns:r="http://schemas.openxmlformats.org/officeDocument/2006/relationships" id="260" r:id="R3e164748010a41d7"/>
    <p:sldId xmlns:r="http://schemas.openxmlformats.org/officeDocument/2006/relationships" id="261" r:id="Rc5a5571e65184ae3"/>
    <p:sldId xmlns:r="http://schemas.openxmlformats.org/officeDocument/2006/relationships" id="262" r:id="Rf1a82482728e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765bb473040b1" /><Relationship Type="http://schemas.openxmlformats.org/officeDocument/2006/relationships/slide" Target="/ppt/slides/slide1.xml" Id="R510f1d4f5bf24776" /><Relationship Type="http://schemas.openxmlformats.org/officeDocument/2006/relationships/slide" Target="/ppt/slides/slide2.xml" Id="R83cf2af196514805" /><Relationship Type="http://schemas.openxmlformats.org/officeDocument/2006/relationships/slide" Target="/ppt/slides/slide3.xml" Id="Reb7e6b8ac2524a64" /><Relationship Type="http://schemas.openxmlformats.org/officeDocument/2006/relationships/slide" Target="/ppt/slides/slide4.xml" Id="Ra7f24fe252574cc3" /><Relationship Type="http://schemas.openxmlformats.org/officeDocument/2006/relationships/slide" Target="/ppt/slides/slide5.xml" Id="R3e164748010a41d7" /><Relationship Type="http://schemas.openxmlformats.org/officeDocument/2006/relationships/slide" Target="/ppt/slides/slide6.xml" Id="Rc5a5571e65184ae3" /><Relationship Type="http://schemas.openxmlformats.org/officeDocument/2006/relationships/slide" Target="/ppt/slides/slide7.xml" Id="Rf1a82482728e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a883ac69c549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d0d386cb2410a" /><Relationship Type="http://schemas.openxmlformats.org/officeDocument/2006/relationships/theme" Target="/ppt/slideMasters/theme/theme1.xml" Id="R01187bf3c86e41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d0d386cb241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ef134e8c44a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401be05ff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93a9d6026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226ff135e43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be4057f0e4c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914b1a4a142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1996c16dc43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