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f5c5df8fc44d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65225c840f4e69"/>
  </p:sldMasterIdLst>
  <p:sldIdLst>
    <p:sldId xmlns:r="http://schemas.openxmlformats.org/officeDocument/2006/relationships" id="256" r:id="R503b0cb8cd3d4699"/>
    <p:sldId xmlns:r="http://schemas.openxmlformats.org/officeDocument/2006/relationships" id="257" r:id="R76276e8c42104b42"/>
    <p:sldId xmlns:r="http://schemas.openxmlformats.org/officeDocument/2006/relationships" id="258" r:id="R45fbf4598b064a26"/>
    <p:sldId xmlns:r="http://schemas.openxmlformats.org/officeDocument/2006/relationships" id="259" r:id="Ra42b0afba63e4c07"/>
    <p:sldId xmlns:r="http://schemas.openxmlformats.org/officeDocument/2006/relationships" id="260" r:id="R42afc65cd3a54789"/>
    <p:sldId xmlns:r="http://schemas.openxmlformats.org/officeDocument/2006/relationships" id="261" r:id="R723856b9c20c4690"/>
    <p:sldId xmlns:r="http://schemas.openxmlformats.org/officeDocument/2006/relationships" id="262" r:id="R23133ba1ef5240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65225c840f4e69" /><Relationship Type="http://schemas.openxmlformats.org/officeDocument/2006/relationships/slide" Target="/ppt/slides/slide1.xml" Id="R503b0cb8cd3d4699" /><Relationship Type="http://schemas.openxmlformats.org/officeDocument/2006/relationships/slide" Target="/ppt/slides/slide2.xml" Id="R76276e8c42104b42" /><Relationship Type="http://schemas.openxmlformats.org/officeDocument/2006/relationships/slide" Target="/ppt/slides/slide3.xml" Id="R45fbf4598b064a26" /><Relationship Type="http://schemas.openxmlformats.org/officeDocument/2006/relationships/slide" Target="/ppt/slides/slide4.xml" Id="Ra42b0afba63e4c07" /><Relationship Type="http://schemas.openxmlformats.org/officeDocument/2006/relationships/slide" Target="/ppt/slides/slide5.xml" Id="R42afc65cd3a54789" /><Relationship Type="http://schemas.openxmlformats.org/officeDocument/2006/relationships/slide" Target="/ppt/slides/slide6.xml" Id="R723856b9c20c4690" /><Relationship Type="http://schemas.openxmlformats.org/officeDocument/2006/relationships/slide" Target="/ppt/slides/slide7.xml" Id="R23133ba1ef5240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f3e9a75fce4f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56dfb7ad24ac1" /><Relationship Type="http://schemas.openxmlformats.org/officeDocument/2006/relationships/theme" Target="/ppt/slideMasters/theme/theme1.xml" Id="R45a3d58d488740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356dfb7ad24a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1d4e82a9944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b776904494b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f26698f1d42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8da5f8eb34b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2da5e08a343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ab2f814c741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e5f6bcd6640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BJS INVEST AS ble etablert [år] og holder til i Torangsvåg.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9 480 873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9 509 057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SÆLE BERIT JOHANNE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5384 Torangsvåg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18 32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988 836 621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