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f0e20c91a945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1defe62b9d45f9"/>
  </p:sldMasterIdLst>
  <p:sldIdLst>
    <p:sldId xmlns:r="http://schemas.openxmlformats.org/officeDocument/2006/relationships" id="256" r:id="R2baa69946ca5415c"/>
    <p:sldId xmlns:r="http://schemas.openxmlformats.org/officeDocument/2006/relationships" id="257" r:id="Rf93b667bc8b14293"/>
    <p:sldId xmlns:r="http://schemas.openxmlformats.org/officeDocument/2006/relationships" id="258" r:id="R6041b0eb2a2541a6"/>
    <p:sldId xmlns:r="http://schemas.openxmlformats.org/officeDocument/2006/relationships" id="259" r:id="R52e440b868bf4f61"/>
    <p:sldId xmlns:r="http://schemas.openxmlformats.org/officeDocument/2006/relationships" id="260" r:id="Rcba0cb6e84b04e1f"/>
    <p:sldId xmlns:r="http://schemas.openxmlformats.org/officeDocument/2006/relationships" id="261" r:id="Rebd8320bca1e4ede"/>
    <p:sldId xmlns:r="http://schemas.openxmlformats.org/officeDocument/2006/relationships" id="262" r:id="R2d7f1a5eff9642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defe62b9d45f9" /><Relationship Type="http://schemas.openxmlformats.org/officeDocument/2006/relationships/slide" Target="/ppt/slides/slide1.xml" Id="R2baa69946ca5415c" /><Relationship Type="http://schemas.openxmlformats.org/officeDocument/2006/relationships/slide" Target="/ppt/slides/slide2.xml" Id="Rf93b667bc8b14293" /><Relationship Type="http://schemas.openxmlformats.org/officeDocument/2006/relationships/slide" Target="/ppt/slides/slide3.xml" Id="R6041b0eb2a2541a6" /><Relationship Type="http://schemas.openxmlformats.org/officeDocument/2006/relationships/slide" Target="/ppt/slides/slide4.xml" Id="R52e440b868bf4f61" /><Relationship Type="http://schemas.openxmlformats.org/officeDocument/2006/relationships/slide" Target="/ppt/slides/slide5.xml" Id="Rcba0cb6e84b04e1f" /><Relationship Type="http://schemas.openxmlformats.org/officeDocument/2006/relationships/slide" Target="/ppt/slides/slide6.xml" Id="Rebd8320bca1e4ede" /><Relationship Type="http://schemas.openxmlformats.org/officeDocument/2006/relationships/slide" Target="/ppt/slides/slide7.xml" Id="R2d7f1a5eff9642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ea3e4d8f2b4e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4b9881d314347" /><Relationship Type="http://schemas.openxmlformats.org/officeDocument/2006/relationships/theme" Target="/ppt/slideMasters/theme/theme1.xml" Id="R6b458540339e44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24b9881d3143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2386f8950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10f3b93e247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63d8bd5344d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c7587948747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35e9a7a1045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545fd702c4e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dd0965d664f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