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b6de2a857f4b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35840a67a04d33"/>
  </p:sldMasterIdLst>
  <p:sldIdLst>
    <p:sldId xmlns:r="http://schemas.openxmlformats.org/officeDocument/2006/relationships" id="256" r:id="Rda7208f10cf441ea"/>
    <p:sldId xmlns:r="http://schemas.openxmlformats.org/officeDocument/2006/relationships" id="257" r:id="Rb37f37af515745ba"/>
    <p:sldId xmlns:r="http://schemas.openxmlformats.org/officeDocument/2006/relationships" id="258" r:id="R67cd6409817e4790"/>
    <p:sldId xmlns:r="http://schemas.openxmlformats.org/officeDocument/2006/relationships" id="259" r:id="R5f0e70f08bbf41b7"/>
    <p:sldId xmlns:r="http://schemas.openxmlformats.org/officeDocument/2006/relationships" id="260" r:id="R5624081484c044ec"/>
    <p:sldId xmlns:r="http://schemas.openxmlformats.org/officeDocument/2006/relationships" id="261" r:id="R11f44d31390241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35840a67a04d33" /><Relationship Type="http://schemas.openxmlformats.org/officeDocument/2006/relationships/slide" Target="/ppt/slides/slide1.xml" Id="Rda7208f10cf441ea" /><Relationship Type="http://schemas.openxmlformats.org/officeDocument/2006/relationships/slide" Target="/ppt/slides/slide2.xml" Id="Rb37f37af515745ba" /><Relationship Type="http://schemas.openxmlformats.org/officeDocument/2006/relationships/slide" Target="/ppt/slides/slide3.xml" Id="R67cd6409817e4790" /><Relationship Type="http://schemas.openxmlformats.org/officeDocument/2006/relationships/slide" Target="/ppt/slides/slide4.xml" Id="R5f0e70f08bbf41b7" /><Relationship Type="http://schemas.openxmlformats.org/officeDocument/2006/relationships/slide" Target="/ppt/slides/slide5.xml" Id="R5624081484c044ec" /><Relationship Type="http://schemas.openxmlformats.org/officeDocument/2006/relationships/slide" Target="/ppt/slides/slide6.xml" Id="R11f44d31390241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1302561be542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5c54a2d2549e9" /><Relationship Type="http://schemas.openxmlformats.org/officeDocument/2006/relationships/theme" Target="/ppt/slideMasters/theme/theme1.xml" Id="Rcc2b4471bb304a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95c54a2d2549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5cdbbc52642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b87577ca845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4d0db226f4d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1bc20db024a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393123c2a48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9a7c21ad744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