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ccf796ef8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67f6d2dcf4f52"/>
  </p:sldMasterIdLst>
  <p:sldIdLst>
    <p:sldId xmlns:r="http://schemas.openxmlformats.org/officeDocument/2006/relationships" id="256" r:id="R2a922884bf374e6b"/>
    <p:sldId xmlns:r="http://schemas.openxmlformats.org/officeDocument/2006/relationships" id="257" r:id="Rc898d49af8eb41c9"/>
    <p:sldId xmlns:r="http://schemas.openxmlformats.org/officeDocument/2006/relationships" id="258" r:id="Rb27bb03fd08745ee"/>
    <p:sldId xmlns:r="http://schemas.openxmlformats.org/officeDocument/2006/relationships" id="259" r:id="R3dc3d79f746f4db4"/>
    <p:sldId xmlns:r="http://schemas.openxmlformats.org/officeDocument/2006/relationships" id="260" r:id="R31f41f77607d40a4"/>
    <p:sldId xmlns:r="http://schemas.openxmlformats.org/officeDocument/2006/relationships" id="261" r:id="R5cf4d9ff503c436a"/>
    <p:sldId xmlns:r="http://schemas.openxmlformats.org/officeDocument/2006/relationships" id="262" r:id="R61538c9f9481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67f6d2dcf4f52" /><Relationship Type="http://schemas.openxmlformats.org/officeDocument/2006/relationships/slide" Target="/ppt/slides/slide1.xml" Id="R2a922884bf374e6b" /><Relationship Type="http://schemas.openxmlformats.org/officeDocument/2006/relationships/slide" Target="/ppt/slides/slide2.xml" Id="Rc898d49af8eb41c9" /><Relationship Type="http://schemas.openxmlformats.org/officeDocument/2006/relationships/slide" Target="/ppt/slides/slide3.xml" Id="Rb27bb03fd08745ee" /><Relationship Type="http://schemas.openxmlformats.org/officeDocument/2006/relationships/slide" Target="/ppt/slides/slide4.xml" Id="R3dc3d79f746f4db4" /><Relationship Type="http://schemas.openxmlformats.org/officeDocument/2006/relationships/slide" Target="/ppt/slides/slide5.xml" Id="R31f41f77607d40a4" /><Relationship Type="http://schemas.openxmlformats.org/officeDocument/2006/relationships/slide" Target="/ppt/slides/slide6.xml" Id="R5cf4d9ff503c436a" /><Relationship Type="http://schemas.openxmlformats.org/officeDocument/2006/relationships/slide" Target="/ppt/slides/slide7.xml" Id="R61538c9f9481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b6df62ef1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b42f012d4e4f" /><Relationship Type="http://schemas.openxmlformats.org/officeDocument/2006/relationships/theme" Target="/ppt/slideMasters/theme/theme1.xml" Id="R876cdc62cbd8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cb42f012d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ae291c89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518234e4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bbe0387a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0c978001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e0b1a3a8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5ced9888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833e7b1b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