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862593f7454a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f4d24afd68429f"/>
  </p:sldMasterIdLst>
  <p:sldIdLst>
    <p:sldId xmlns:r="http://schemas.openxmlformats.org/officeDocument/2006/relationships" id="256" r:id="Rc4f1cb9d1731481d"/>
    <p:sldId xmlns:r="http://schemas.openxmlformats.org/officeDocument/2006/relationships" id="257" r:id="R1c49eed78df94150"/>
    <p:sldId xmlns:r="http://schemas.openxmlformats.org/officeDocument/2006/relationships" id="258" r:id="Rda2a56492b8644b3"/>
    <p:sldId xmlns:r="http://schemas.openxmlformats.org/officeDocument/2006/relationships" id="259" r:id="R8119c25211cc47bb"/>
    <p:sldId xmlns:r="http://schemas.openxmlformats.org/officeDocument/2006/relationships" id="260" r:id="Rdc924393b4a6466d"/>
    <p:sldId xmlns:r="http://schemas.openxmlformats.org/officeDocument/2006/relationships" id="261" r:id="R155ce7d472e2467f"/>
    <p:sldId xmlns:r="http://schemas.openxmlformats.org/officeDocument/2006/relationships" id="262" r:id="R68173e3b44fc4b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f4d24afd68429f" /><Relationship Type="http://schemas.openxmlformats.org/officeDocument/2006/relationships/slide" Target="/ppt/slides/slide1.xml" Id="Rc4f1cb9d1731481d" /><Relationship Type="http://schemas.openxmlformats.org/officeDocument/2006/relationships/slide" Target="/ppt/slides/slide2.xml" Id="R1c49eed78df94150" /><Relationship Type="http://schemas.openxmlformats.org/officeDocument/2006/relationships/slide" Target="/ppt/slides/slide3.xml" Id="Rda2a56492b8644b3" /><Relationship Type="http://schemas.openxmlformats.org/officeDocument/2006/relationships/slide" Target="/ppt/slides/slide4.xml" Id="R8119c25211cc47bb" /><Relationship Type="http://schemas.openxmlformats.org/officeDocument/2006/relationships/slide" Target="/ppt/slides/slide5.xml" Id="Rdc924393b4a6466d" /><Relationship Type="http://schemas.openxmlformats.org/officeDocument/2006/relationships/slide" Target="/ppt/slides/slide6.xml" Id="R155ce7d472e2467f" /><Relationship Type="http://schemas.openxmlformats.org/officeDocument/2006/relationships/slide" Target="/ppt/slides/slide7.xml" Id="R68173e3b44fc4b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a3d9c9e6584e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7fc6936994e8d" /><Relationship Type="http://schemas.openxmlformats.org/officeDocument/2006/relationships/theme" Target="/ppt/slideMasters/theme/theme1.xml" Id="Rf594398002df49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77fc6936994e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eabec1e974c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f6850548a4c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04382c49a4c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c3cab857349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e4455f47a4c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6280fdc8b41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65ef091b949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GROUP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31 048 231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187 020 553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628 203 771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CAO KAN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Christies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87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988 694 010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