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573b0bb4eb47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33433399f74f21"/>
  </p:sldMasterIdLst>
  <p:sldIdLst>
    <p:sldId xmlns:r="http://schemas.openxmlformats.org/officeDocument/2006/relationships" id="256" r:id="R13f4abb187a8413d"/>
    <p:sldId xmlns:r="http://schemas.openxmlformats.org/officeDocument/2006/relationships" id="257" r:id="R7f64f5deb17a4dea"/>
    <p:sldId xmlns:r="http://schemas.openxmlformats.org/officeDocument/2006/relationships" id="258" r:id="Rb27620e8cea740d5"/>
    <p:sldId xmlns:r="http://schemas.openxmlformats.org/officeDocument/2006/relationships" id="259" r:id="R07120c22a5274cc6"/>
    <p:sldId xmlns:r="http://schemas.openxmlformats.org/officeDocument/2006/relationships" id="260" r:id="R4e47c83451814f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33433399f74f21" /><Relationship Type="http://schemas.openxmlformats.org/officeDocument/2006/relationships/slide" Target="/ppt/slides/slide1.xml" Id="R13f4abb187a8413d" /><Relationship Type="http://schemas.openxmlformats.org/officeDocument/2006/relationships/slide" Target="/ppt/slides/slide2.xml" Id="R7f64f5deb17a4dea" /><Relationship Type="http://schemas.openxmlformats.org/officeDocument/2006/relationships/slide" Target="/ppt/slides/slide3.xml" Id="Rb27620e8cea740d5" /><Relationship Type="http://schemas.openxmlformats.org/officeDocument/2006/relationships/slide" Target="/ppt/slides/slide4.xml" Id="R07120c22a5274cc6" /><Relationship Type="http://schemas.openxmlformats.org/officeDocument/2006/relationships/slide" Target="/ppt/slides/slide5.xml" Id="R4e47c83451814f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36665ea0644d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9c4daeb07497f" /><Relationship Type="http://schemas.openxmlformats.org/officeDocument/2006/relationships/theme" Target="/ppt/slideMasters/theme/theme1.xml" Id="R0d387185728940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e9c4daeb0749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95f711e4e44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d0a6c69534d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72b4fede945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d6fca028546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fff6701ab40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NLI SØRUMSAND VERKSTED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NLI SØRUMSAND VERKSTED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988 656 607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