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d92c5d184247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5faedd8c804469"/>
  </p:sldMasterIdLst>
  <p:sldIdLst>
    <p:sldId xmlns:r="http://schemas.openxmlformats.org/officeDocument/2006/relationships" id="256" r:id="Rfacb4178908c425d"/>
    <p:sldId xmlns:r="http://schemas.openxmlformats.org/officeDocument/2006/relationships" id="257" r:id="Rdcd1118e917f49c6"/>
    <p:sldId xmlns:r="http://schemas.openxmlformats.org/officeDocument/2006/relationships" id="258" r:id="R14f507bd467643ce"/>
    <p:sldId xmlns:r="http://schemas.openxmlformats.org/officeDocument/2006/relationships" id="259" r:id="R8c60844ea1ad4044"/>
    <p:sldId xmlns:r="http://schemas.openxmlformats.org/officeDocument/2006/relationships" id="260" r:id="R0bc661989a7a4f4c"/>
    <p:sldId xmlns:r="http://schemas.openxmlformats.org/officeDocument/2006/relationships" id="261" r:id="R81c19500e5c54f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faedd8c804469" /><Relationship Type="http://schemas.openxmlformats.org/officeDocument/2006/relationships/slide" Target="/ppt/slides/slide1.xml" Id="Rfacb4178908c425d" /><Relationship Type="http://schemas.openxmlformats.org/officeDocument/2006/relationships/slide" Target="/ppt/slides/slide2.xml" Id="Rdcd1118e917f49c6" /><Relationship Type="http://schemas.openxmlformats.org/officeDocument/2006/relationships/slide" Target="/ppt/slides/slide3.xml" Id="R14f507bd467643ce" /><Relationship Type="http://schemas.openxmlformats.org/officeDocument/2006/relationships/slide" Target="/ppt/slides/slide4.xml" Id="R8c60844ea1ad4044" /><Relationship Type="http://schemas.openxmlformats.org/officeDocument/2006/relationships/slide" Target="/ppt/slides/slide5.xml" Id="R0bc661989a7a4f4c" /><Relationship Type="http://schemas.openxmlformats.org/officeDocument/2006/relationships/slide" Target="/ppt/slides/slide6.xml" Id="R81c19500e5c54f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33e1f0f8f943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c1852d7ca451e" /><Relationship Type="http://schemas.openxmlformats.org/officeDocument/2006/relationships/theme" Target="/ppt/slideMasters/theme/theme1.xml" Id="R0e2eb0771e9b4a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2c1852d7ca45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aa5e68f054f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ec41586eb40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64fcc780644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9d4cac70c45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6eefa3d8349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fb03475e549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11 148 643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10 752 578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10 763 049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48 362 118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63 280 391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v/Norscan Partners AS, 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