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be61ffa2d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7316bd4b54f33"/>
  </p:sldMasterIdLst>
  <p:sldIdLst>
    <p:sldId xmlns:r="http://schemas.openxmlformats.org/officeDocument/2006/relationships" id="256" r:id="R6d7a36f181c74f88"/>
    <p:sldId xmlns:r="http://schemas.openxmlformats.org/officeDocument/2006/relationships" id="257" r:id="Rdc74e0921879481a"/>
    <p:sldId xmlns:r="http://schemas.openxmlformats.org/officeDocument/2006/relationships" id="258" r:id="Rd80e11d75df8460d"/>
    <p:sldId xmlns:r="http://schemas.openxmlformats.org/officeDocument/2006/relationships" id="259" r:id="Rdd76d658375e4f88"/>
    <p:sldId xmlns:r="http://schemas.openxmlformats.org/officeDocument/2006/relationships" id="260" r:id="R9720545c171b4c1c"/>
    <p:sldId xmlns:r="http://schemas.openxmlformats.org/officeDocument/2006/relationships" id="261" r:id="R22366df7c7b04cfa"/>
    <p:sldId xmlns:r="http://schemas.openxmlformats.org/officeDocument/2006/relationships" id="262" r:id="R1a10861281cf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7316bd4b54f33" /><Relationship Type="http://schemas.openxmlformats.org/officeDocument/2006/relationships/slide" Target="/ppt/slides/slide1.xml" Id="R6d7a36f181c74f88" /><Relationship Type="http://schemas.openxmlformats.org/officeDocument/2006/relationships/slide" Target="/ppt/slides/slide2.xml" Id="Rdc74e0921879481a" /><Relationship Type="http://schemas.openxmlformats.org/officeDocument/2006/relationships/slide" Target="/ppt/slides/slide3.xml" Id="Rd80e11d75df8460d" /><Relationship Type="http://schemas.openxmlformats.org/officeDocument/2006/relationships/slide" Target="/ppt/slides/slide4.xml" Id="Rdd76d658375e4f88" /><Relationship Type="http://schemas.openxmlformats.org/officeDocument/2006/relationships/slide" Target="/ppt/slides/slide5.xml" Id="R9720545c171b4c1c" /><Relationship Type="http://schemas.openxmlformats.org/officeDocument/2006/relationships/slide" Target="/ppt/slides/slide6.xml" Id="R22366df7c7b04cfa" /><Relationship Type="http://schemas.openxmlformats.org/officeDocument/2006/relationships/slide" Target="/ppt/slides/slide7.xml" Id="R1a10861281cf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8d495c675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5408114634d55" /><Relationship Type="http://schemas.openxmlformats.org/officeDocument/2006/relationships/theme" Target="/ppt/slideMasters/theme/theme1.xml" Id="Rbc65f03ba4f7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540811463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e0e38225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1d44448f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a86d0b7a6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05fe2f4cc46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3bc456005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ef52146f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c61e40480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SPERRE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HOLDING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Einahaugen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andre.sperre@consultpartner.no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