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5d6c6f361c4b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0c89003e4f4952"/>
  </p:sldMasterIdLst>
  <p:sldIdLst>
    <p:sldId xmlns:r="http://schemas.openxmlformats.org/officeDocument/2006/relationships" id="256" r:id="R57c3195882024a75"/>
    <p:sldId xmlns:r="http://schemas.openxmlformats.org/officeDocument/2006/relationships" id="257" r:id="Re4b586d6294b441f"/>
    <p:sldId xmlns:r="http://schemas.openxmlformats.org/officeDocument/2006/relationships" id="258" r:id="R5b6528201aa2492c"/>
    <p:sldId xmlns:r="http://schemas.openxmlformats.org/officeDocument/2006/relationships" id="259" r:id="R4447e8c8e9ea4552"/>
    <p:sldId xmlns:r="http://schemas.openxmlformats.org/officeDocument/2006/relationships" id="260" r:id="R796030c35c3f46df"/>
    <p:sldId xmlns:r="http://schemas.openxmlformats.org/officeDocument/2006/relationships" id="261" r:id="R592262dffa784ae9"/>
    <p:sldId xmlns:r="http://schemas.openxmlformats.org/officeDocument/2006/relationships" id="262" r:id="Rc4862ba549464c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0c89003e4f4952" /><Relationship Type="http://schemas.openxmlformats.org/officeDocument/2006/relationships/slide" Target="/ppt/slides/slide1.xml" Id="R57c3195882024a75" /><Relationship Type="http://schemas.openxmlformats.org/officeDocument/2006/relationships/slide" Target="/ppt/slides/slide2.xml" Id="Re4b586d6294b441f" /><Relationship Type="http://schemas.openxmlformats.org/officeDocument/2006/relationships/slide" Target="/ppt/slides/slide3.xml" Id="R5b6528201aa2492c" /><Relationship Type="http://schemas.openxmlformats.org/officeDocument/2006/relationships/slide" Target="/ppt/slides/slide4.xml" Id="R4447e8c8e9ea4552" /><Relationship Type="http://schemas.openxmlformats.org/officeDocument/2006/relationships/slide" Target="/ppt/slides/slide5.xml" Id="R796030c35c3f46df" /><Relationship Type="http://schemas.openxmlformats.org/officeDocument/2006/relationships/slide" Target="/ppt/slides/slide6.xml" Id="R592262dffa784ae9" /><Relationship Type="http://schemas.openxmlformats.org/officeDocument/2006/relationships/slide" Target="/ppt/slides/slide7.xml" Id="Rc4862ba549464c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6370a20ef344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0390a196a47bd" /><Relationship Type="http://schemas.openxmlformats.org/officeDocument/2006/relationships/theme" Target="/ppt/slideMasters/theme/theme1.xml" Id="R84a545aa77af46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f0390a196a47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ac9a4fa2e41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fb1852cc342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5b6ab5a1044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87074385b4c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3f34dd7454a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e77fe7c5f42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a5915c04648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KATOJ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KATOJ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16 903 318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31 944 961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31 944 961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KAREN-ASTRID FLADBY  –  41,7 %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JARNEID  –  41,7 %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KAREN-ASTRID FLADBY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JARNEID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KATOJ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Middelthuns gate 17G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tj.katoj@gmail.com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988 512 621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KATOJ AS</a:t>
            </a:r>
          </a:p>
        </p:txBody>
      </p:sp>
    </p:spTree>
  </p:cSld>
  <p:clrMapOvr>
    <a:masterClrMapping xmlns:a="http://schemas.openxmlformats.org/drawingml/2006/main"/>
  </p:clrMapOvr>
</p:sld>
</file>