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e2825beaef46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c98ffe49b34789"/>
  </p:sldMasterIdLst>
  <p:sldIdLst>
    <p:sldId xmlns:r="http://schemas.openxmlformats.org/officeDocument/2006/relationships" id="256" r:id="R279f21103ec64c6b"/>
    <p:sldId xmlns:r="http://schemas.openxmlformats.org/officeDocument/2006/relationships" id="257" r:id="R2d37ecfd14df42c8"/>
    <p:sldId xmlns:r="http://schemas.openxmlformats.org/officeDocument/2006/relationships" id="258" r:id="R29020bf11164438f"/>
    <p:sldId xmlns:r="http://schemas.openxmlformats.org/officeDocument/2006/relationships" id="259" r:id="Rc8c861dd8a3e4b2b"/>
    <p:sldId xmlns:r="http://schemas.openxmlformats.org/officeDocument/2006/relationships" id="260" r:id="Ra691d9cc02974a21"/>
    <p:sldId xmlns:r="http://schemas.openxmlformats.org/officeDocument/2006/relationships" id="261" r:id="Rced02e0e05c84a94"/>
    <p:sldId xmlns:r="http://schemas.openxmlformats.org/officeDocument/2006/relationships" id="262" r:id="R38ed4a1025e341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98ffe49b34789" /><Relationship Type="http://schemas.openxmlformats.org/officeDocument/2006/relationships/slide" Target="/ppt/slides/slide1.xml" Id="R279f21103ec64c6b" /><Relationship Type="http://schemas.openxmlformats.org/officeDocument/2006/relationships/slide" Target="/ppt/slides/slide2.xml" Id="R2d37ecfd14df42c8" /><Relationship Type="http://schemas.openxmlformats.org/officeDocument/2006/relationships/slide" Target="/ppt/slides/slide3.xml" Id="R29020bf11164438f" /><Relationship Type="http://schemas.openxmlformats.org/officeDocument/2006/relationships/slide" Target="/ppt/slides/slide4.xml" Id="Rc8c861dd8a3e4b2b" /><Relationship Type="http://schemas.openxmlformats.org/officeDocument/2006/relationships/slide" Target="/ppt/slides/slide5.xml" Id="Ra691d9cc02974a21" /><Relationship Type="http://schemas.openxmlformats.org/officeDocument/2006/relationships/slide" Target="/ppt/slides/slide6.xml" Id="Rced02e0e05c84a94" /><Relationship Type="http://schemas.openxmlformats.org/officeDocument/2006/relationships/slide" Target="/ppt/slides/slide7.xml" Id="R38ed4a1025e341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841901e6946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f16d625c54a31" /><Relationship Type="http://schemas.openxmlformats.org/officeDocument/2006/relationships/theme" Target="/ppt/slideMasters/theme/theme1.xml" Id="R6763663b62db49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af16d625c54a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6155c561c46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73df26eed41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a6cc64a4547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f474b00e841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0ecf045764e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d21f81d564b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ab7674b7a4a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ONLINE KATALOGSERVICE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ONLINE KATALOGSERVICE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31 284 905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31 467 956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HØIEGGEN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Høieggen, Haugbro terrasse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988 498 513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