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05f25194571425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3631d7242f463c"/>
  </p:sldMasterIdLst>
  <p:sldIdLst>
    <p:sldId xmlns:r="http://schemas.openxmlformats.org/officeDocument/2006/relationships" id="256" r:id="R5a5bbb1fb8144064"/>
    <p:sldId xmlns:r="http://schemas.openxmlformats.org/officeDocument/2006/relationships" id="257" r:id="R2374211e50924f81"/>
    <p:sldId xmlns:r="http://schemas.openxmlformats.org/officeDocument/2006/relationships" id="258" r:id="R805379af574044b9"/>
    <p:sldId xmlns:r="http://schemas.openxmlformats.org/officeDocument/2006/relationships" id="259" r:id="R041f33b43ae54e8f"/>
    <p:sldId xmlns:r="http://schemas.openxmlformats.org/officeDocument/2006/relationships" id="260" r:id="R26c17995331a41dd"/>
    <p:sldId xmlns:r="http://schemas.openxmlformats.org/officeDocument/2006/relationships" id="261" r:id="R3f661445b61f40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3631d7242f463c" /><Relationship Type="http://schemas.openxmlformats.org/officeDocument/2006/relationships/slide" Target="/ppt/slides/slide1.xml" Id="R5a5bbb1fb8144064" /><Relationship Type="http://schemas.openxmlformats.org/officeDocument/2006/relationships/slide" Target="/ppt/slides/slide2.xml" Id="R2374211e50924f81" /><Relationship Type="http://schemas.openxmlformats.org/officeDocument/2006/relationships/slide" Target="/ppt/slides/slide3.xml" Id="R805379af574044b9" /><Relationship Type="http://schemas.openxmlformats.org/officeDocument/2006/relationships/slide" Target="/ppt/slides/slide4.xml" Id="R041f33b43ae54e8f" /><Relationship Type="http://schemas.openxmlformats.org/officeDocument/2006/relationships/slide" Target="/ppt/slides/slide5.xml" Id="R26c17995331a41dd" /><Relationship Type="http://schemas.openxmlformats.org/officeDocument/2006/relationships/slide" Target="/ppt/slides/slide6.xml" Id="R3f661445b61f40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deec3598bfa489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05d9b5a65b4156" /><Relationship Type="http://schemas.openxmlformats.org/officeDocument/2006/relationships/theme" Target="/ppt/slideMasters/theme/theme1.xml" Id="R1587fbddc7b14e8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305d9b5a65b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cfe6d0f08874c1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7333bc155942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0989c1825a248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7e1587356c480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5c9fd5c7c04aa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fa76f4c7e48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OLE FRITJOF GODTFREDSEN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FRITJOF GODTFREDSEN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Knarreviktoppen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4637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90 92 89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ofg@c2i.net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988 491 721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OLE FRITJOF GODTFREDSEN</a:t>
            </a:r>
          </a:p>
        </p:txBody>
      </p:sp>
    </p:spTree>
  </p:cSld>
  <p:clrMapOvr>
    <a:masterClrMapping xmlns:a="http://schemas.openxmlformats.org/drawingml/2006/main"/>
  </p:clrMapOvr>
</p:sld>
</file>