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1b149f557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b08c7f7d54e5e"/>
  </p:sldMasterIdLst>
  <p:sldIdLst>
    <p:sldId xmlns:r="http://schemas.openxmlformats.org/officeDocument/2006/relationships" id="256" r:id="R3d1b38e449134270"/>
    <p:sldId xmlns:r="http://schemas.openxmlformats.org/officeDocument/2006/relationships" id="257" r:id="R30a56c8ab0114179"/>
    <p:sldId xmlns:r="http://schemas.openxmlformats.org/officeDocument/2006/relationships" id="258" r:id="R3e47a3c2e2a3456b"/>
    <p:sldId xmlns:r="http://schemas.openxmlformats.org/officeDocument/2006/relationships" id="259" r:id="R0ffa5b76fbac4c50"/>
    <p:sldId xmlns:r="http://schemas.openxmlformats.org/officeDocument/2006/relationships" id="260" r:id="R8a0b43d756634921"/>
    <p:sldId xmlns:r="http://schemas.openxmlformats.org/officeDocument/2006/relationships" id="261" r:id="R7cea77f7b38141fd"/>
    <p:sldId xmlns:r="http://schemas.openxmlformats.org/officeDocument/2006/relationships" id="262" r:id="Ra23f57fc58af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08c7f7d54e5e" /><Relationship Type="http://schemas.openxmlformats.org/officeDocument/2006/relationships/slide" Target="/ppt/slides/slide1.xml" Id="R3d1b38e449134270" /><Relationship Type="http://schemas.openxmlformats.org/officeDocument/2006/relationships/slide" Target="/ppt/slides/slide2.xml" Id="R30a56c8ab0114179" /><Relationship Type="http://schemas.openxmlformats.org/officeDocument/2006/relationships/slide" Target="/ppt/slides/slide3.xml" Id="R3e47a3c2e2a3456b" /><Relationship Type="http://schemas.openxmlformats.org/officeDocument/2006/relationships/slide" Target="/ppt/slides/slide4.xml" Id="R0ffa5b76fbac4c50" /><Relationship Type="http://schemas.openxmlformats.org/officeDocument/2006/relationships/slide" Target="/ppt/slides/slide5.xml" Id="R8a0b43d756634921" /><Relationship Type="http://schemas.openxmlformats.org/officeDocument/2006/relationships/slide" Target="/ppt/slides/slide6.xml" Id="R7cea77f7b38141fd" /><Relationship Type="http://schemas.openxmlformats.org/officeDocument/2006/relationships/slide" Target="/ppt/slides/slide7.xml" Id="Ra23f57fc58af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eb3a7d3e5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d60f26074e73" /><Relationship Type="http://schemas.openxmlformats.org/officeDocument/2006/relationships/theme" Target="/ppt/slideMasters/theme/theme1.xml" Id="R035ade64107a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dd60f2607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e82ee6c7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0b5a9ff3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c83be3ef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8a4d95ee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380820d5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6d303795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e9886501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