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eeb34e5bab4a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665ef859c041ef"/>
  </p:sldMasterIdLst>
  <p:sldIdLst>
    <p:sldId xmlns:r="http://schemas.openxmlformats.org/officeDocument/2006/relationships" id="256" r:id="R0044be362a034d53"/>
    <p:sldId xmlns:r="http://schemas.openxmlformats.org/officeDocument/2006/relationships" id="257" r:id="R0636eaecd363481e"/>
    <p:sldId xmlns:r="http://schemas.openxmlformats.org/officeDocument/2006/relationships" id="258" r:id="Ra1acd37ffcf540b8"/>
    <p:sldId xmlns:r="http://schemas.openxmlformats.org/officeDocument/2006/relationships" id="259" r:id="R34eb04a05fbd4945"/>
    <p:sldId xmlns:r="http://schemas.openxmlformats.org/officeDocument/2006/relationships" id="260" r:id="R3a196b39a5244109"/>
    <p:sldId xmlns:r="http://schemas.openxmlformats.org/officeDocument/2006/relationships" id="261" r:id="R5e396c19c39344af"/>
    <p:sldId xmlns:r="http://schemas.openxmlformats.org/officeDocument/2006/relationships" id="262" r:id="Rb66b3ed2746c41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665ef859c041ef" /><Relationship Type="http://schemas.openxmlformats.org/officeDocument/2006/relationships/slide" Target="/ppt/slides/slide1.xml" Id="R0044be362a034d53" /><Relationship Type="http://schemas.openxmlformats.org/officeDocument/2006/relationships/slide" Target="/ppt/slides/slide2.xml" Id="R0636eaecd363481e" /><Relationship Type="http://schemas.openxmlformats.org/officeDocument/2006/relationships/slide" Target="/ppt/slides/slide3.xml" Id="Ra1acd37ffcf540b8" /><Relationship Type="http://schemas.openxmlformats.org/officeDocument/2006/relationships/slide" Target="/ppt/slides/slide4.xml" Id="R34eb04a05fbd4945" /><Relationship Type="http://schemas.openxmlformats.org/officeDocument/2006/relationships/slide" Target="/ppt/slides/slide5.xml" Id="R3a196b39a5244109" /><Relationship Type="http://schemas.openxmlformats.org/officeDocument/2006/relationships/slide" Target="/ppt/slides/slide6.xml" Id="R5e396c19c39344af" /><Relationship Type="http://schemas.openxmlformats.org/officeDocument/2006/relationships/slide" Target="/ppt/slides/slide7.xml" Id="Rb66b3ed2746c41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528b64869347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47a30da7947c3" /><Relationship Type="http://schemas.openxmlformats.org/officeDocument/2006/relationships/theme" Target="/ppt/slideMasters/theme/theme1.xml" Id="R50a41de6ceb34b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c47a30da7947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529aa753d49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0e6660f0844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b43c84ba44e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aeee17fc649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fab37cc1c4f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25f62ba3a4b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63f5d934542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CHARLES J KENNEDY 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CHARLES J KENNEDY 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CHARLES J KENNEDY BERG AS ble etablert [år] og holder til i Tjøme.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CHARLES J KENNEDY 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CHARLES J KENNEDY 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CHARLES J KENNEDY 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17 377 259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287 511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291 817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5 495 761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8 883 590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CHARLES J KENNEDY 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KENNEDY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CHARLES KENNEDY BERG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CHARLES J KENNEDY 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Goneveien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3145 Tjøme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39 36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988 418 021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CHARLES J KENNEDY BERG AS</a:t>
            </a:r>
          </a:p>
        </p:txBody>
      </p:sp>
    </p:spTree>
  </p:cSld>
  <p:clrMapOvr>
    <a:masterClrMapping xmlns:a="http://schemas.openxmlformats.org/drawingml/2006/main"/>
  </p:clrMapOvr>
</p:sld>
</file>