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735640a11345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2c39d9404d415f"/>
  </p:sldMasterIdLst>
  <p:sldIdLst>
    <p:sldId xmlns:r="http://schemas.openxmlformats.org/officeDocument/2006/relationships" id="256" r:id="Re6843582ec9e4e18"/>
    <p:sldId xmlns:r="http://schemas.openxmlformats.org/officeDocument/2006/relationships" id="257" r:id="R06547dffb4bb4b51"/>
    <p:sldId xmlns:r="http://schemas.openxmlformats.org/officeDocument/2006/relationships" id="258" r:id="R339d5e2f15a74164"/>
    <p:sldId xmlns:r="http://schemas.openxmlformats.org/officeDocument/2006/relationships" id="259" r:id="Rb75dce2404174ffa"/>
    <p:sldId xmlns:r="http://schemas.openxmlformats.org/officeDocument/2006/relationships" id="260" r:id="R0b9c95d216c84868"/>
    <p:sldId xmlns:r="http://schemas.openxmlformats.org/officeDocument/2006/relationships" id="261" r:id="R4aa164224b90460f"/>
    <p:sldId xmlns:r="http://schemas.openxmlformats.org/officeDocument/2006/relationships" id="262" r:id="R34f098baeedc41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2c39d9404d415f" /><Relationship Type="http://schemas.openxmlformats.org/officeDocument/2006/relationships/slide" Target="/ppt/slides/slide1.xml" Id="Re6843582ec9e4e18" /><Relationship Type="http://schemas.openxmlformats.org/officeDocument/2006/relationships/slide" Target="/ppt/slides/slide2.xml" Id="R06547dffb4bb4b51" /><Relationship Type="http://schemas.openxmlformats.org/officeDocument/2006/relationships/slide" Target="/ppt/slides/slide3.xml" Id="R339d5e2f15a74164" /><Relationship Type="http://schemas.openxmlformats.org/officeDocument/2006/relationships/slide" Target="/ppt/slides/slide4.xml" Id="Rb75dce2404174ffa" /><Relationship Type="http://schemas.openxmlformats.org/officeDocument/2006/relationships/slide" Target="/ppt/slides/slide5.xml" Id="R0b9c95d216c84868" /><Relationship Type="http://schemas.openxmlformats.org/officeDocument/2006/relationships/slide" Target="/ppt/slides/slide6.xml" Id="R4aa164224b90460f" /><Relationship Type="http://schemas.openxmlformats.org/officeDocument/2006/relationships/slide" Target="/ppt/slides/slide7.xml" Id="R34f098baeedc41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f063eda58b43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66224dbcf4815" /><Relationship Type="http://schemas.openxmlformats.org/officeDocument/2006/relationships/theme" Target="/ppt/slideMasters/theme/theme1.xml" Id="Re5f2bedd395642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566224dbcf48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2b3b5991d46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08422f7e141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9fb46366f47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bb23fc57145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be83aaaad45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b68cccd3f4e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a84af425a4b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GROVEN OG KARLSEN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GROVEN OG KARLSEN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40 675 625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4 246 081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3 154 248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13 794 590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25 530 053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SKOE KARLSEN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GROVEN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Vreimsida 183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3803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988 386 421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