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0c5ebc0d11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e4d9208df44db"/>
  </p:sldMasterIdLst>
  <p:sldIdLst>
    <p:sldId xmlns:r="http://schemas.openxmlformats.org/officeDocument/2006/relationships" id="256" r:id="R59b2e37651904d21"/>
    <p:sldId xmlns:r="http://schemas.openxmlformats.org/officeDocument/2006/relationships" id="257" r:id="Rc045819b5eb84cf6"/>
    <p:sldId xmlns:r="http://schemas.openxmlformats.org/officeDocument/2006/relationships" id="258" r:id="Rd4adff4b90d0443b"/>
    <p:sldId xmlns:r="http://schemas.openxmlformats.org/officeDocument/2006/relationships" id="259" r:id="R2376de500bb64e35"/>
    <p:sldId xmlns:r="http://schemas.openxmlformats.org/officeDocument/2006/relationships" id="260" r:id="Reffc4672f88e40dd"/>
    <p:sldId xmlns:r="http://schemas.openxmlformats.org/officeDocument/2006/relationships" id="261" r:id="Ra74211d60ba34c2d"/>
    <p:sldId xmlns:r="http://schemas.openxmlformats.org/officeDocument/2006/relationships" id="262" r:id="R1583048c2739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e4d9208df44db" /><Relationship Type="http://schemas.openxmlformats.org/officeDocument/2006/relationships/slide" Target="/ppt/slides/slide1.xml" Id="R59b2e37651904d21" /><Relationship Type="http://schemas.openxmlformats.org/officeDocument/2006/relationships/slide" Target="/ppt/slides/slide2.xml" Id="Rc045819b5eb84cf6" /><Relationship Type="http://schemas.openxmlformats.org/officeDocument/2006/relationships/slide" Target="/ppt/slides/slide3.xml" Id="Rd4adff4b90d0443b" /><Relationship Type="http://schemas.openxmlformats.org/officeDocument/2006/relationships/slide" Target="/ppt/slides/slide4.xml" Id="R2376de500bb64e35" /><Relationship Type="http://schemas.openxmlformats.org/officeDocument/2006/relationships/slide" Target="/ppt/slides/slide5.xml" Id="Reffc4672f88e40dd" /><Relationship Type="http://schemas.openxmlformats.org/officeDocument/2006/relationships/slide" Target="/ppt/slides/slide6.xml" Id="Ra74211d60ba34c2d" /><Relationship Type="http://schemas.openxmlformats.org/officeDocument/2006/relationships/slide" Target="/ppt/slides/slide7.xml" Id="R1583048c2739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c9d611cddf46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d9b08e4ad4342" /><Relationship Type="http://schemas.openxmlformats.org/officeDocument/2006/relationships/theme" Target="/ppt/slideMasters/theme/theme1.xml" Id="R36d163612bc1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d9b08e4ad43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564ebad8f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6c06ea6f9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5bc7d367b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105eee51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49f7c9aeb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2c0c067e14c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5c5ce3cb2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OG KARLSEN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SKOE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GROVEN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