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468e71ffd047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af327091d44a3b"/>
  </p:sldMasterIdLst>
  <p:sldIdLst>
    <p:sldId xmlns:r="http://schemas.openxmlformats.org/officeDocument/2006/relationships" id="256" r:id="R6d73b54353e246f3"/>
    <p:sldId xmlns:r="http://schemas.openxmlformats.org/officeDocument/2006/relationships" id="257" r:id="R4feefb43fddc46df"/>
    <p:sldId xmlns:r="http://schemas.openxmlformats.org/officeDocument/2006/relationships" id="258" r:id="Rb4e4c875cfe7485b"/>
    <p:sldId xmlns:r="http://schemas.openxmlformats.org/officeDocument/2006/relationships" id="259" r:id="R0786fc3d35014b13"/>
    <p:sldId xmlns:r="http://schemas.openxmlformats.org/officeDocument/2006/relationships" id="260" r:id="Rcd9d06b6d49d43e2"/>
    <p:sldId xmlns:r="http://schemas.openxmlformats.org/officeDocument/2006/relationships" id="261" r:id="Rd470cb9b31e4486b"/>
    <p:sldId xmlns:r="http://schemas.openxmlformats.org/officeDocument/2006/relationships" id="262" r:id="Rf6df0766f4604e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af327091d44a3b" /><Relationship Type="http://schemas.openxmlformats.org/officeDocument/2006/relationships/slide" Target="/ppt/slides/slide1.xml" Id="R6d73b54353e246f3" /><Relationship Type="http://schemas.openxmlformats.org/officeDocument/2006/relationships/slide" Target="/ppt/slides/slide2.xml" Id="R4feefb43fddc46df" /><Relationship Type="http://schemas.openxmlformats.org/officeDocument/2006/relationships/slide" Target="/ppt/slides/slide3.xml" Id="Rb4e4c875cfe7485b" /><Relationship Type="http://schemas.openxmlformats.org/officeDocument/2006/relationships/slide" Target="/ppt/slides/slide4.xml" Id="R0786fc3d35014b13" /><Relationship Type="http://schemas.openxmlformats.org/officeDocument/2006/relationships/slide" Target="/ppt/slides/slide5.xml" Id="Rcd9d06b6d49d43e2" /><Relationship Type="http://schemas.openxmlformats.org/officeDocument/2006/relationships/slide" Target="/ppt/slides/slide6.xml" Id="Rd470cb9b31e4486b" /><Relationship Type="http://schemas.openxmlformats.org/officeDocument/2006/relationships/slide" Target="/ppt/slides/slide7.xml" Id="Rf6df0766f4604e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7c7878d6b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b2f8b64974529" /><Relationship Type="http://schemas.openxmlformats.org/officeDocument/2006/relationships/theme" Target="/ppt/slideMasters/theme/theme1.xml" Id="R4a07dcb83c624c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eb2f8b649745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a3ebc117a45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93b5fd0f1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b73e75e3d4c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11a160dad4e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94cbc264e43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b766ba9a341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24da842af4b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MOI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MOI HANDEL AS ble etablert [år] og holder til i Moi.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48 241 380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1 735 341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1 400 435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6 624 824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EIKELAND LARS-KRISTIAN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EIKELAND INGVILD DRIVDAL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Hauklandsveien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4460 Moi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988 041 955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HANDEL AS</a:t>
            </a:r>
          </a:p>
        </p:txBody>
      </p:sp>
    </p:spTree>
  </p:cSld>
  <p:clrMapOvr>
    <a:masterClrMapping xmlns:a="http://schemas.openxmlformats.org/drawingml/2006/main"/>
  </p:clrMapOvr>
</p:sld>
</file>