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2a4880c0fc44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371d74509544a2"/>
  </p:sldMasterIdLst>
  <p:sldIdLst>
    <p:sldId xmlns:r="http://schemas.openxmlformats.org/officeDocument/2006/relationships" id="256" r:id="Rf3d768da00ac42f9"/>
    <p:sldId xmlns:r="http://schemas.openxmlformats.org/officeDocument/2006/relationships" id="257" r:id="Rd8b2e75750824780"/>
    <p:sldId xmlns:r="http://schemas.openxmlformats.org/officeDocument/2006/relationships" id="258" r:id="R4846427d086240dc"/>
    <p:sldId xmlns:r="http://schemas.openxmlformats.org/officeDocument/2006/relationships" id="259" r:id="R74397bff50ff42d9"/>
    <p:sldId xmlns:r="http://schemas.openxmlformats.org/officeDocument/2006/relationships" id="260" r:id="R11514d4482c149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371d74509544a2" /><Relationship Type="http://schemas.openxmlformats.org/officeDocument/2006/relationships/slide" Target="/ppt/slides/slide1.xml" Id="Rf3d768da00ac42f9" /><Relationship Type="http://schemas.openxmlformats.org/officeDocument/2006/relationships/slide" Target="/ppt/slides/slide2.xml" Id="Rd8b2e75750824780" /><Relationship Type="http://schemas.openxmlformats.org/officeDocument/2006/relationships/slide" Target="/ppt/slides/slide3.xml" Id="R4846427d086240dc" /><Relationship Type="http://schemas.openxmlformats.org/officeDocument/2006/relationships/slide" Target="/ppt/slides/slide4.xml" Id="R74397bff50ff42d9" /><Relationship Type="http://schemas.openxmlformats.org/officeDocument/2006/relationships/slide" Target="/ppt/slides/slide5.xml" Id="R11514d4482c149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1ae68327ba4c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520b469e04076" /><Relationship Type="http://schemas.openxmlformats.org/officeDocument/2006/relationships/theme" Target="/ppt/slideMasters/theme/theme1.xml" Id="R88345ea398d144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8520b469e040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3a8f727d34b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c46a7363549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ea4bb1a004b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f0b4e3af04b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768a7031349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TROND MOHN FORSKNINGSSTIFTELSE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MOHN FORSKNINGSSTIFTELSE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 MOHN FORSKNINGSSTIFTELSE ble etablert [år] og holder til i Blomsterdalen.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MOHN FORSKNINGSSTIFTELSE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MOHN FORSKNINGSSTIFTELSE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MOHN FORSKNINGSSTIFTELSE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Ytrebygdsvegen 215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5258 Blomsterdalen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post@mohnfoundation.no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www.mohnfoundation.no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988 029 327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MOHN FORSKNINGSSTIFTELSE</a:t>
            </a:r>
          </a:p>
        </p:txBody>
      </p:sp>
    </p:spTree>
  </p:cSld>
  <p:clrMapOvr>
    <a:masterClrMapping xmlns:a="http://schemas.openxmlformats.org/drawingml/2006/main"/>
  </p:clrMapOvr>
</p:sld>
</file>