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f96ca90cd41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4afffe4254281"/>
  </p:sldMasterIdLst>
  <p:sldIdLst>
    <p:sldId xmlns:r="http://schemas.openxmlformats.org/officeDocument/2006/relationships" id="256" r:id="R76292a3e8a1c4104"/>
    <p:sldId xmlns:r="http://schemas.openxmlformats.org/officeDocument/2006/relationships" id="257" r:id="R78bc49130c804a33"/>
    <p:sldId xmlns:r="http://schemas.openxmlformats.org/officeDocument/2006/relationships" id="258" r:id="Rb5f6d3f0c3a34ed7"/>
    <p:sldId xmlns:r="http://schemas.openxmlformats.org/officeDocument/2006/relationships" id="259" r:id="R9661303fcf91485a"/>
    <p:sldId xmlns:r="http://schemas.openxmlformats.org/officeDocument/2006/relationships" id="260" r:id="Rcef35a88c139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4afffe4254281" /><Relationship Type="http://schemas.openxmlformats.org/officeDocument/2006/relationships/slide" Target="/ppt/slides/slide1.xml" Id="R76292a3e8a1c4104" /><Relationship Type="http://schemas.openxmlformats.org/officeDocument/2006/relationships/slide" Target="/ppt/slides/slide2.xml" Id="R78bc49130c804a33" /><Relationship Type="http://schemas.openxmlformats.org/officeDocument/2006/relationships/slide" Target="/ppt/slides/slide3.xml" Id="Rb5f6d3f0c3a34ed7" /><Relationship Type="http://schemas.openxmlformats.org/officeDocument/2006/relationships/slide" Target="/ppt/slides/slide4.xml" Id="R9661303fcf91485a" /><Relationship Type="http://schemas.openxmlformats.org/officeDocument/2006/relationships/slide" Target="/ppt/slides/slide5.xml" Id="Rcef35a88c139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20d430aab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be9bce3e14d4f" /><Relationship Type="http://schemas.openxmlformats.org/officeDocument/2006/relationships/theme" Target="/ppt/slideMasters/theme/theme1.xml" Id="Ra32e8ce0c7ae4a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be9bce3e1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f50a4b79b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7717ec0d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8c4349c349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572386bc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209475a07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KULDE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KULDE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KULDE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KULDE AS</a:t>
            </a:r>
          </a:p>
        </p:txBody>
      </p:sp>
    </p:spTree>
  </p:cSld>
  <p:clrMapOvr>
    <a:masterClrMapping xmlns:a="http://schemas.openxmlformats.org/drawingml/2006/main"/>
  </p:clrMapOvr>
</p:sld>
</file>