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18ed2804c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4308a4a3f2492f"/>
  </p:sldMasterIdLst>
  <p:sldIdLst>
    <p:sldId xmlns:r="http://schemas.openxmlformats.org/officeDocument/2006/relationships" id="256" r:id="Rcc781b37d26249e3"/>
    <p:sldId xmlns:r="http://schemas.openxmlformats.org/officeDocument/2006/relationships" id="257" r:id="Rfa697889c40744d0"/>
    <p:sldId xmlns:r="http://schemas.openxmlformats.org/officeDocument/2006/relationships" id="258" r:id="Re23dab15313c44cd"/>
    <p:sldId xmlns:r="http://schemas.openxmlformats.org/officeDocument/2006/relationships" id="259" r:id="R85491539072c4ab5"/>
    <p:sldId xmlns:r="http://schemas.openxmlformats.org/officeDocument/2006/relationships" id="260" r:id="R5b2d2e2c47de4c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308a4a3f2492f" /><Relationship Type="http://schemas.openxmlformats.org/officeDocument/2006/relationships/slide" Target="/ppt/slides/slide1.xml" Id="Rcc781b37d26249e3" /><Relationship Type="http://schemas.openxmlformats.org/officeDocument/2006/relationships/slide" Target="/ppt/slides/slide2.xml" Id="Rfa697889c40744d0" /><Relationship Type="http://schemas.openxmlformats.org/officeDocument/2006/relationships/slide" Target="/ppt/slides/slide3.xml" Id="Re23dab15313c44cd" /><Relationship Type="http://schemas.openxmlformats.org/officeDocument/2006/relationships/slide" Target="/ppt/slides/slide4.xml" Id="R85491539072c4ab5" /><Relationship Type="http://schemas.openxmlformats.org/officeDocument/2006/relationships/slide" Target="/ppt/slides/slide5.xml" Id="R5b2d2e2c47de4c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15fe775a9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df3788f3e43a3" /><Relationship Type="http://schemas.openxmlformats.org/officeDocument/2006/relationships/theme" Target="/ppt/slideMasters/theme/theme1.xml" Id="R3ef5f9902bfd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cdf3788f3e43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56477b467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209a1007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bb6e70cc3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56b1004b9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5d0e604c54e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HARSTAD TEKSTIL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TEKSTIL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TEKSTIL AS</a:t>
            </a:r>
          </a:p>
        </p:txBody>
      </p:sp>
    </p:spTree>
  </p:cSld>
  <p:clrMapOvr>
    <a:masterClrMapping xmlns:a="http://schemas.openxmlformats.org/drawingml/2006/main"/>
  </p:clrMapOvr>
</p:sld>
</file>