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429929ed75c49c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051ebd7a354687"/>
  </p:sldMasterIdLst>
  <p:sldIdLst>
    <p:sldId xmlns:r="http://schemas.openxmlformats.org/officeDocument/2006/relationships" id="256" r:id="Rc1072c2583b34750"/>
    <p:sldId xmlns:r="http://schemas.openxmlformats.org/officeDocument/2006/relationships" id="257" r:id="R92a63acc12f04579"/>
    <p:sldId xmlns:r="http://schemas.openxmlformats.org/officeDocument/2006/relationships" id="258" r:id="Rf8fa5e6d63be4de6"/>
    <p:sldId xmlns:r="http://schemas.openxmlformats.org/officeDocument/2006/relationships" id="259" r:id="Rb42158829d0543c6"/>
    <p:sldId xmlns:r="http://schemas.openxmlformats.org/officeDocument/2006/relationships" id="260" r:id="R57f083acac954088"/>
    <p:sldId xmlns:r="http://schemas.openxmlformats.org/officeDocument/2006/relationships" id="261" r:id="Re470190d66b74a93"/>
    <p:sldId xmlns:r="http://schemas.openxmlformats.org/officeDocument/2006/relationships" id="262" r:id="R2245d342b6b44e9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051ebd7a354687" /><Relationship Type="http://schemas.openxmlformats.org/officeDocument/2006/relationships/slide" Target="/ppt/slides/slide1.xml" Id="Rc1072c2583b34750" /><Relationship Type="http://schemas.openxmlformats.org/officeDocument/2006/relationships/slide" Target="/ppt/slides/slide2.xml" Id="R92a63acc12f04579" /><Relationship Type="http://schemas.openxmlformats.org/officeDocument/2006/relationships/slide" Target="/ppt/slides/slide3.xml" Id="Rf8fa5e6d63be4de6" /><Relationship Type="http://schemas.openxmlformats.org/officeDocument/2006/relationships/slide" Target="/ppt/slides/slide4.xml" Id="Rb42158829d0543c6" /><Relationship Type="http://schemas.openxmlformats.org/officeDocument/2006/relationships/slide" Target="/ppt/slides/slide5.xml" Id="R57f083acac954088" /><Relationship Type="http://schemas.openxmlformats.org/officeDocument/2006/relationships/slide" Target="/ppt/slides/slide6.xml" Id="Re470190d66b74a93" /><Relationship Type="http://schemas.openxmlformats.org/officeDocument/2006/relationships/slide" Target="/ppt/slides/slide7.xml" Id="R2245d342b6b44e9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c94d7308994f5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146beb8aa542cb" /><Relationship Type="http://schemas.openxmlformats.org/officeDocument/2006/relationships/theme" Target="/ppt/slideMasters/theme/theme1.xml" Id="R541e58e59d1d45b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3146beb8aa542c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e4c09b9994bb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ddaa4e98954e3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c507f2e8f34c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1e0536f563461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b4ac7cdff41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6143136eed49d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11cc1a01284d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IELEKTRO ANSATTE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IELEKTRO ANSATTE AS ble etablert [år] og holder til i Molde.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−53 243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664 836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147 403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804 908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 AAS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KRISTIAN TILLER JORDAHL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RONNY TORE MELSÆTER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ANDRÉ MENTZONI  –  9,0 %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ROLF ANTON SÆTERNES  –  6,1 %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KJETIL ANDRÉ RAKVÅG  –  5,8 %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Plutovegen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6419 Molde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71 21 35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988 024 287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IELEKTRO ANSATTE AS</a:t>
            </a:r>
          </a:p>
        </p:txBody>
      </p:sp>
    </p:spTree>
  </p:cSld>
  <p:clrMapOvr>
    <a:masterClrMapping xmlns:a="http://schemas.openxmlformats.org/drawingml/2006/main"/>
  </p:clrMapOvr>
</p:sld>
</file>