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c3d561c1b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d79314a164843"/>
  </p:sldMasterIdLst>
  <p:sldIdLst>
    <p:sldId xmlns:r="http://schemas.openxmlformats.org/officeDocument/2006/relationships" id="256" r:id="R62fc0322d245467a"/>
    <p:sldId xmlns:r="http://schemas.openxmlformats.org/officeDocument/2006/relationships" id="257" r:id="Raff68534ce7f4da5"/>
    <p:sldId xmlns:r="http://schemas.openxmlformats.org/officeDocument/2006/relationships" id="258" r:id="R1f081ec22eb041fe"/>
    <p:sldId xmlns:r="http://schemas.openxmlformats.org/officeDocument/2006/relationships" id="259" r:id="Raf86cb6fd5af4705"/>
    <p:sldId xmlns:r="http://schemas.openxmlformats.org/officeDocument/2006/relationships" id="260" r:id="R1c14afda75a74b7b"/>
    <p:sldId xmlns:r="http://schemas.openxmlformats.org/officeDocument/2006/relationships" id="261" r:id="R7e7668ade9c04af9"/>
    <p:sldId xmlns:r="http://schemas.openxmlformats.org/officeDocument/2006/relationships" id="262" r:id="R974461b59636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d79314a164843" /><Relationship Type="http://schemas.openxmlformats.org/officeDocument/2006/relationships/slide" Target="/ppt/slides/slide1.xml" Id="R62fc0322d245467a" /><Relationship Type="http://schemas.openxmlformats.org/officeDocument/2006/relationships/slide" Target="/ppt/slides/slide2.xml" Id="Raff68534ce7f4da5" /><Relationship Type="http://schemas.openxmlformats.org/officeDocument/2006/relationships/slide" Target="/ppt/slides/slide3.xml" Id="R1f081ec22eb041fe" /><Relationship Type="http://schemas.openxmlformats.org/officeDocument/2006/relationships/slide" Target="/ppt/slides/slide4.xml" Id="Raf86cb6fd5af4705" /><Relationship Type="http://schemas.openxmlformats.org/officeDocument/2006/relationships/slide" Target="/ppt/slides/slide5.xml" Id="R1c14afda75a74b7b" /><Relationship Type="http://schemas.openxmlformats.org/officeDocument/2006/relationships/slide" Target="/ppt/slides/slide6.xml" Id="R7e7668ade9c04af9" /><Relationship Type="http://schemas.openxmlformats.org/officeDocument/2006/relationships/slide" Target="/ppt/slides/slide7.xml" Id="R974461b59636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ba17fa331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f2b5cb1842d6" /><Relationship Type="http://schemas.openxmlformats.org/officeDocument/2006/relationships/theme" Target="/ppt/slideMasters/theme/theme1.xml" Id="R79d87ba810584b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bf2b5cb18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5e7aa2e3a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668117b16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bb0ee8498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ff12bf2f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cfe1aab8442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252c78de645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4e8fc090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HIBERNIAN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HIBERNIAN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15 606 726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26 497 725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69 325 631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HIBERNIAN HOLDING AS</a:t>
            </a:r>
          </a:p>
        </p:txBody>
      </p:sp>
    </p:spTree>
  </p:cSld>
  <p:clrMapOvr>
    <a:masterClrMapping xmlns:a="http://schemas.openxmlformats.org/drawingml/2006/main"/>
  </p:clrMapOvr>
</p:sld>
</file>