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7998404bb34d6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4d5ddb427de419d"/>
  </p:sldMasterIdLst>
  <p:sldIdLst>
    <p:sldId xmlns:r="http://schemas.openxmlformats.org/officeDocument/2006/relationships" id="256" r:id="Ra1dfb60ec8d34846"/>
    <p:sldId xmlns:r="http://schemas.openxmlformats.org/officeDocument/2006/relationships" id="257" r:id="R6501680f73704bd6"/>
    <p:sldId xmlns:r="http://schemas.openxmlformats.org/officeDocument/2006/relationships" id="258" r:id="Rf880b515f8024f96"/>
    <p:sldId xmlns:r="http://schemas.openxmlformats.org/officeDocument/2006/relationships" id="259" r:id="Rc7b6a717c4b94676"/>
    <p:sldId xmlns:r="http://schemas.openxmlformats.org/officeDocument/2006/relationships" id="260" r:id="R9f3f26b69041489f"/>
    <p:sldId xmlns:r="http://schemas.openxmlformats.org/officeDocument/2006/relationships" id="261" r:id="R1071d5b1d1aa4478"/>
    <p:sldId xmlns:r="http://schemas.openxmlformats.org/officeDocument/2006/relationships" id="262" r:id="Rdeaf8eb7cdfb4b0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4d5ddb427de419d" /><Relationship Type="http://schemas.openxmlformats.org/officeDocument/2006/relationships/slide" Target="/ppt/slides/slide1.xml" Id="Ra1dfb60ec8d34846" /><Relationship Type="http://schemas.openxmlformats.org/officeDocument/2006/relationships/slide" Target="/ppt/slides/slide2.xml" Id="R6501680f73704bd6" /><Relationship Type="http://schemas.openxmlformats.org/officeDocument/2006/relationships/slide" Target="/ppt/slides/slide3.xml" Id="Rf880b515f8024f96" /><Relationship Type="http://schemas.openxmlformats.org/officeDocument/2006/relationships/slide" Target="/ppt/slides/slide4.xml" Id="Rc7b6a717c4b94676" /><Relationship Type="http://schemas.openxmlformats.org/officeDocument/2006/relationships/slide" Target="/ppt/slides/slide5.xml" Id="R9f3f26b69041489f" /><Relationship Type="http://schemas.openxmlformats.org/officeDocument/2006/relationships/slide" Target="/ppt/slides/slide6.xml" Id="R1071d5b1d1aa4478" /><Relationship Type="http://schemas.openxmlformats.org/officeDocument/2006/relationships/slide" Target="/ppt/slides/slide7.xml" Id="Rdeaf8eb7cdfb4b0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89dc53958ad432e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a075ce1ee2745be" /><Relationship Type="http://schemas.openxmlformats.org/officeDocument/2006/relationships/theme" Target="/ppt/slideMasters/theme/theme1.xml" Id="Rc8e98a643bbd42d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a075ce1ee2745b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ab8fd2bdf0474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bd9631e93e54b2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181171784a499e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9835e5de74404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cba53f4ba6d40a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05a64f36d0f4c48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80da767bd4431b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EGIL H. MOEN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H. MOEN AS ble etablert [år] og holder til i Skjåk.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521 591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−822 057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232 030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28 700 350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30 418 715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EGIL HÅVARD MOEN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Skamsarveien 71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2690 Skjåk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61 21 45 55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987 988 061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EGIL H. MOEN AS</a:t>
            </a:r>
          </a:p>
        </p:txBody>
      </p:sp>
    </p:spTree>
  </p:cSld>
  <p:clrMapOvr>
    <a:masterClrMapping xmlns:a="http://schemas.openxmlformats.org/drawingml/2006/main"/>
  </p:clrMapOvr>
</p:sld>
</file>