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159a1fe98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6f663f873486a"/>
  </p:sldMasterIdLst>
  <p:sldIdLst>
    <p:sldId xmlns:r="http://schemas.openxmlformats.org/officeDocument/2006/relationships" id="256" r:id="R41bbdf7031954217"/>
    <p:sldId xmlns:r="http://schemas.openxmlformats.org/officeDocument/2006/relationships" id="257" r:id="Re5d9d574015e4086"/>
    <p:sldId xmlns:r="http://schemas.openxmlformats.org/officeDocument/2006/relationships" id="258" r:id="R2aea89711bec40ba"/>
    <p:sldId xmlns:r="http://schemas.openxmlformats.org/officeDocument/2006/relationships" id="259" r:id="R0fd3fa281d4542c8"/>
    <p:sldId xmlns:r="http://schemas.openxmlformats.org/officeDocument/2006/relationships" id="260" r:id="R1f6184b3a15047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6f663f873486a" /><Relationship Type="http://schemas.openxmlformats.org/officeDocument/2006/relationships/slide" Target="/ppt/slides/slide1.xml" Id="R41bbdf7031954217" /><Relationship Type="http://schemas.openxmlformats.org/officeDocument/2006/relationships/slide" Target="/ppt/slides/slide2.xml" Id="Re5d9d574015e4086" /><Relationship Type="http://schemas.openxmlformats.org/officeDocument/2006/relationships/slide" Target="/ppt/slides/slide3.xml" Id="R2aea89711bec40ba" /><Relationship Type="http://schemas.openxmlformats.org/officeDocument/2006/relationships/slide" Target="/ppt/slides/slide4.xml" Id="R0fd3fa281d4542c8" /><Relationship Type="http://schemas.openxmlformats.org/officeDocument/2006/relationships/slide" Target="/ppt/slides/slide5.xml" Id="R1f6184b3a15047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60badb85f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6f47304034897" /><Relationship Type="http://schemas.openxmlformats.org/officeDocument/2006/relationships/theme" Target="/ppt/slideMasters/theme/theme1.xml" Id="Rac89dc563940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6f473040348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0811e939a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c604aad39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c5a656c54d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dd165cc6f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297862f23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