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9861a15e142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5d6edd62504960"/>
  </p:sldMasterIdLst>
  <p:sldIdLst>
    <p:sldId xmlns:r="http://schemas.openxmlformats.org/officeDocument/2006/relationships" id="256" r:id="Ra272993c2c384add"/>
    <p:sldId xmlns:r="http://schemas.openxmlformats.org/officeDocument/2006/relationships" id="257" r:id="R11121333ca0049e8"/>
    <p:sldId xmlns:r="http://schemas.openxmlformats.org/officeDocument/2006/relationships" id="258" r:id="Reff70e9e3fc7498b"/>
    <p:sldId xmlns:r="http://schemas.openxmlformats.org/officeDocument/2006/relationships" id="259" r:id="R51b2756f5b8a4e45"/>
    <p:sldId xmlns:r="http://schemas.openxmlformats.org/officeDocument/2006/relationships" id="260" r:id="Rf404a73ab2c54779"/>
    <p:sldId xmlns:r="http://schemas.openxmlformats.org/officeDocument/2006/relationships" id="261" r:id="R848119f01f584e12"/>
    <p:sldId xmlns:r="http://schemas.openxmlformats.org/officeDocument/2006/relationships" id="262" r:id="Rada792aa706242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d6edd62504960" /><Relationship Type="http://schemas.openxmlformats.org/officeDocument/2006/relationships/slide" Target="/ppt/slides/slide1.xml" Id="Ra272993c2c384add" /><Relationship Type="http://schemas.openxmlformats.org/officeDocument/2006/relationships/slide" Target="/ppt/slides/slide2.xml" Id="R11121333ca0049e8" /><Relationship Type="http://schemas.openxmlformats.org/officeDocument/2006/relationships/slide" Target="/ppt/slides/slide3.xml" Id="Reff70e9e3fc7498b" /><Relationship Type="http://schemas.openxmlformats.org/officeDocument/2006/relationships/slide" Target="/ppt/slides/slide4.xml" Id="R51b2756f5b8a4e45" /><Relationship Type="http://schemas.openxmlformats.org/officeDocument/2006/relationships/slide" Target="/ppt/slides/slide5.xml" Id="Rf404a73ab2c54779" /><Relationship Type="http://schemas.openxmlformats.org/officeDocument/2006/relationships/slide" Target="/ppt/slides/slide6.xml" Id="R848119f01f584e12" /><Relationship Type="http://schemas.openxmlformats.org/officeDocument/2006/relationships/slide" Target="/ppt/slides/slide7.xml" Id="Rada792aa706242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a14860df2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3191c99654f2c" /><Relationship Type="http://schemas.openxmlformats.org/officeDocument/2006/relationships/theme" Target="/ppt/slideMasters/theme/theme1.xml" Id="Rc42adfa3627341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f3191c99654f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ecc0b3034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bcd194daa48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6dee4571548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72ca7320e41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90c23996e41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278821fc648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718e58d9846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