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59d11db4f84d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e7bfa6b6c547c4"/>
  </p:sldMasterIdLst>
  <p:sldIdLst>
    <p:sldId xmlns:r="http://schemas.openxmlformats.org/officeDocument/2006/relationships" id="256" r:id="R9a49e5b375d24433"/>
    <p:sldId xmlns:r="http://schemas.openxmlformats.org/officeDocument/2006/relationships" id="257" r:id="R9784a2752ecc44f3"/>
    <p:sldId xmlns:r="http://schemas.openxmlformats.org/officeDocument/2006/relationships" id="258" r:id="R793a70f99bff4deb"/>
    <p:sldId xmlns:r="http://schemas.openxmlformats.org/officeDocument/2006/relationships" id="259" r:id="Rbe0cd44d422c40e2"/>
    <p:sldId xmlns:r="http://schemas.openxmlformats.org/officeDocument/2006/relationships" id="260" r:id="R36cf2286932e4e20"/>
    <p:sldId xmlns:r="http://schemas.openxmlformats.org/officeDocument/2006/relationships" id="261" r:id="Rcb28ee4f2d0942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e7bfa6b6c547c4" /><Relationship Type="http://schemas.openxmlformats.org/officeDocument/2006/relationships/slide" Target="/ppt/slides/slide1.xml" Id="R9a49e5b375d24433" /><Relationship Type="http://schemas.openxmlformats.org/officeDocument/2006/relationships/slide" Target="/ppt/slides/slide2.xml" Id="R9784a2752ecc44f3" /><Relationship Type="http://schemas.openxmlformats.org/officeDocument/2006/relationships/slide" Target="/ppt/slides/slide3.xml" Id="R793a70f99bff4deb" /><Relationship Type="http://schemas.openxmlformats.org/officeDocument/2006/relationships/slide" Target="/ppt/slides/slide4.xml" Id="Rbe0cd44d422c40e2" /><Relationship Type="http://schemas.openxmlformats.org/officeDocument/2006/relationships/slide" Target="/ppt/slides/slide5.xml" Id="R36cf2286932e4e20" /><Relationship Type="http://schemas.openxmlformats.org/officeDocument/2006/relationships/slide" Target="/ppt/slides/slide6.xml" Id="Rcb28ee4f2d0942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dd8727f4524c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6029638e4840e2" /><Relationship Type="http://schemas.openxmlformats.org/officeDocument/2006/relationships/theme" Target="/ppt/slideMasters/theme/theme1.xml" Id="R10e5fbee14494b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6029638e4840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bb0d0fd774b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b1119c75d4f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a4eea10a345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c18004d994d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6893b4d224d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adfe31525b40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TECHCHAT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TECHCHAT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142 251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236 528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987 919 639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