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0c299de84b48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ffcfc8c87f4252"/>
  </p:sldMasterIdLst>
  <p:sldIdLst>
    <p:sldId xmlns:r="http://schemas.openxmlformats.org/officeDocument/2006/relationships" id="256" r:id="Rf836da2402424f83"/>
    <p:sldId xmlns:r="http://schemas.openxmlformats.org/officeDocument/2006/relationships" id="257" r:id="R7c8b133d85c04f5b"/>
    <p:sldId xmlns:r="http://schemas.openxmlformats.org/officeDocument/2006/relationships" id="258" r:id="R8ca416fddf374df6"/>
    <p:sldId xmlns:r="http://schemas.openxmlformats.org/officeDocument/2006/relationships" id="259" r:id="R70aed3ef43f549cd"/>
    <p:sldId xmlns:r="http://schemas.openxmlformats.org/officeDocument/2006/relationships" id="260" r:id="R52bc233c4cfd4b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fcfc8c87f4252" /><Relationship Type="http://schemas.openxmlformats.org/officeDocument/2006/relationships/slide" Target="/ppt/slides/slide1.xml" Id="Rf836da2402424f83" /><Relationship Type="http://schemas.openxmlformats.org/officeDocument/2006/relationships/slide" Target="/ppt/slides/slide2.xml" Id="R7c8b133d85c04f5b" /><Relationship Type="http://schemas.openxmlformats.org/officeDocument/2006/relationships/slide" Target="/ppt/slides/slide3.xml" Id="R8ca416fddf374df6" /><Relationship Type="http://schemas.openxmlformats.org/officeDocument/2006/relationships/slide" Target="/ppt/slides/slide4.xml" Id="R70aed3ef43f549cd" /><Relationship Type="http://schemas.openxmlformats.org/officeDocument/2006/relationships/slide" Target="/ppt/slides/slide5.xml" Id="R52bc233c4cfd4b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37766a09741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e5093fbd840dc" /><Relationship Type="http://schemas.openxmlformats.org/officeDocument/2006/relationships/theme" Target="/ppt/slideMasters/theme/theme1.xml" Id="Raff3208ba11040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7e5093fbd840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c2149bc2945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05679e39642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6f794dae147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486d828b348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ad64dfac24e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LOGISTIKKBYGG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LOGISTIKKBYGG 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