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0599028c2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ce7b5b6fb4b5f"/>
  </p:sldMasterIdLst>
  <p:sldIdLst>
    <p:sldId xmlns:r="http://schemas.openxmlformats.org/officeDocument/2006/relationships" id="256" r:id="R6d449d69e1064241"/>
    <p:sldId xmlns:r="http://schemas.openxmlformats.org/officeDocument/2006/relationships" id="257" r:id="R9f6f54917e9a452a"/>
    <p:sldId xmlns:r="http://schemas.openxmlformats.org/officeDocument/2006/relationships" id="258" r:id="R07d302dd5daf41e3"/>
    <p:sldId xmlns:r="http://schemas.openxmlformats.org/officeDocument/2006/relationships" id="259" r:id="Rce06f32f11a445ce"/>
    <p:sldId xmlns:r="http://schemas.openxmlformats.org/officeDocument/2006/relationships" id="260" r:id="R2243b3b4b7a74f62"/>
    <p:sldId xmlns:r="http://schemas.openxmlformats.org/officeDocument/2006/relationships" id="261" r:id="R02dbbc4f2c9d4116"/>
    <p:sldId xmlns:r="http://schemas.openxmlformats.org/officeDocument/2006/relationships" id="262" r:id="Ra942b05ae72847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ce7b5b6fb4b5f" /><Relationship Type="http://schemas.openxmlformats.org/officeDocument/2006/relationships/slide" Target="/ppt/slides/slide1.xml" Id="R6d449d69e1064241" /><Relationship Type="http://schemas.openxmlformats.org/officeDocument/2006/relationships/slide" Target="/ppt/slides/slide2.xml" Id="R9f6f54917e9a452a" /><Relationship Type="http://schemas.openxmlformats.org/officeDocument/2006/relationships/slide" Target="/ppt/slides/slide3.xml" Id="R07d302dd5daf41e3" /><Relationship Type="http://schemas.openxmlformats.org/officeDocument/2006/relationships/slide" Target="/ppt/slides/slide4.xml" Id="Rce06f32f11a445ce" /><Relationship Type="http://schemas.openxmlformats.org/officeDocument/2006/relationships/slide" Target="/ppt/slides/slide5.xml" Id="R2243b3b4b7a74f62" /><Relationship Type="http://schemas.openxmlformats.org/officeDocument/2006/relationships/slide" Target="/ppt/slides/slide6.xml" Id="R02dbbc4f2c9d4116" /><Relationship Type="http://schemas.openxmlformats.org/officeDocument/2006/relationships/slide" Target="/ppt/slides/slide7.xml" Id="Ra942b05ae72847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ac37337bf47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612a098074895" /><Relationship Type="http://schemas.openxmlformats.org/officeDocument/2006/relationships/theme" Target="/ppt/slideMasters/theme/theme1.xml" Id="R2e98714054c0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612a0980748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5a872ca204c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50cb9f3b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56747330f4e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34a6a876542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f3a2602c4d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25b603b7d48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85e9befad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