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1c492af6574d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2b093fdf07435d"/>
  </p:sldMasterIdLst>
  <p:sldIdLst>
    <p:sldId xmlns:r="http://schemas.openxmlformats.org/officeDocument/2006/relationships" id="256" r:id="Rdbbd515c67b447a6"/>
    <p:sldId xmlns:r="http://schemas.openxmlformats.org/officeDocument/2006/relationships" id="257" r:id="Rae2c81e548ab432d"/>
    <p:sldId xmlns:r="http://schemas.openxmlformats.org/officeDocument/2006/relationships" id="258" r:id="Rabfc48edf543457e"/>
    <p:sldId xmlns:r="http://schemas.openxmlformats.org/officeDocument/2006/relationships" id="259" r:id="Rfd9e687079a4424e"/>
    <p:sldId xmlns:r="http://schemas.openxmlformats.org/officeDocument/2006/relationships" id="260" r:id="R8c1fd23906e240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2b093fdf07435d" /><Relationship Type="http://schemas.openxmlformats.org/officeDocument/2006/relationships/slide" Target="/ppt/slides/slide1.xml" Id="Rdbbd515c67b447a6" /><Relationship Type="http://schemas.openxmlformats.org/officeDocument/2006/relationships/slide" Target="/ppt/slides/slide2.xml" Id="Rae2c81e548ab432d" /><Relationship Type="http://schemas.openxmlformats.org/officeDocument/2006/relationships/slide" Target="/ppt/slides/slide3.xml" Id="Rabfc48edf543457e" /><Relationship Type="http://schemas.openxmlformats.org/officeDocument/2006/relationships/slide" Target="/ppt/slides/slide4.xml" Id="Rfd9e687079a4424e" /><Relationship Type="http://schemas.openxmlformats.org/officeDocument/2006/relationships/slide" Target="/ppt/slides/slide5.xml" Id="R8c1fd23906e240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acd5794f9646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9cf1219804cf4" /><Relationship Type="http://schemas.openxmlformats.org/officeDocument/2006/relationships/theme" Target="/ppt/slideMasters/theme/theme1.xml" Id="Rf4b56fc89d744c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a9cf1219804c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3341bab2245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26a8fc90443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ffa14c03847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ada258e3246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f18f641fb4b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TRICO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TRICO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987 866 039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