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223511418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102dbcfae0418c"/>
  </p:sldMasterIdLst>
  <p:sldIdLst>
    <p:sldId xmlns:r="http://schemas.openxmlformats.org/officeDocument/2006/relationships" id="256" r:id="Rfa8145b3b7ce4fdd"/>
    <p:sldId xmlns:r="http://schemas.openxmlformats.org/officeDocument/2006/relationships" id="257" r:id="R8eeec3021b89427c"/>
    <p:sldId xmlns:r="http://schemas.openxmlformats.org/officeDocument/2006/relationships" id="258" r:id="Rd113facb9a444083"/>
    <p:sldId xmlns:r="http://schemas.openxmlformats.org/officeDocument/2006/relationships" id="259" r:id="R5eaad8844f2d462e"/>
    <p:sldId xmlns:r="http://schemas.openxmlformats.org/officeDocument/2006/relationships" id="260" r:id="Rb2ea45a3b4d74bf4"/>
    <p:sldId xmlns:r="http://schemas.openxmlformats.org/officeDocument/2006/relationships" id="261" r:id="R4f3420694f4c4611"/>
    <p:sldId xmlns:r="http://schemas.openxmlformats.org/officeDocument/2006/relationships" id="262" r:id="R9975bc9e95fb46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02dbcfae0418c" /><Relationship Type="http://schemas.openxmlformats.org/officeDocument/2006/relationships/slide" Target="/ppt/slides/slide1.xml" Id="Rfa8145b3b7ce4fdd" /><Relationship Type="http://schemas.openxmlformats.org/officeDocument/2006/relationships/slide" Target="/ppt/slides/slide2.xml" Id="R8eeec3021b89427c" /><Relationship Type="http://schemas.openxmlformats.org/officeDocument/2006/relationships/slide" Target="/ppt/slides/slide3.xml" Id="Rd113facb9a444083" /><Relationship Type="http://schemas.openxmlformats.org/officeDocument/2006/relationships/slide" Target="/ppt/slides/slide4.xml" Id="R5eaad8844f2d462e" /><Relationship Type="http://schemas.openxmlformats.org/officeDocument/2006/relationships/slide" Target="/ppt/slides/slide5.xml" Id="Rb2ea45a3b4d74bf4" /><Relationship Type="http://schemas.openxmlformats.org/officeDocument/2006/relationships/slide" Target="/ppt/slides/slide6.xml" Id="R4f3420694f4c4611" /><Relationship Type="http://schemas.openxmlformats.org/officeDocument/2006/relationships/slide" Target="/ppt/slides/slide7.xml" Id="R9975bc9e95fb46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716829bc944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ca3bd9256404e" /><Relationship Type="http://schemas.openxmlformats.org/officeDocument/2006/relationships/theme" Target="/ppt/slideMasters/theme/theme1.xml" Id="R4902306b3e16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ca3bd9256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cbc5573af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695be4d4046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4d452449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36e54e5e8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5daaca4ad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1ef07ef7f45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ddb80e95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KNUSAND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4 216 752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4 364 072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ASGEIR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Lien, Nesåsveien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20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knut@pc-gutta.no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www.pc-gutta.no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987 862 424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KNUSAND AS</a:t>
            </a:r>
          </a:p>
        </p:txBody>
      </p:sp>
    </p:spTree>
  </p:cSld>
  <p:clrMapOvr>
    <a:masterClrMapping xmlns:a="http://schemas.openxmlformats.org/drawingml/2006/main"/>
  </p:clrMapOvr>
</p:sld>
</file>