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9edf7ad06245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ab5365acb349ce"/>
  </p:sldMasterIdLst>
  <p:sldIdLst>
    <p:sldId xmlns:r="http://schemas.openxmlformats.org/officeDocument/2006/relationships" id="256" r:id="R747896a30ad342b5"/>
    <p:sldId xmlns:r="http://schemas.openxmlformats.org/officeDocument/2006/relationships" id="257" r:id="Rb10c3770322d44ad"/>
    <p:sldId xmlns:r="http://schemas.openxmlformats.org/officeDocument/2006/relationships" id="258" r:id="R1faf696bafa449ad"/>
    <p:sldId xmlns:r="http://schemas.openxmlformats.org/officeDocument/2006/relationships" id="259" r:id="R6dec20ed56b44da3"/>
    <p:sldId xmlns:r="http://schemas.openxmlformats.org/officeDocument/2006/relationships" id="260" r:id="R3ec497c1a6e4491a"/>
    <p:sldId xmlns:r="http://schemas.openxmlformats.org/officeDocument/2006/relationships" id="261" r:id="R913907dcbbac4230"/>
    <p:sldId xmlns:r="http://schemas.openxmlformats.org/officeDocument/2006/relationships" id="262" r:id="R14fd83e6512043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ab5365acb349ce" /><Relationship Type="http://schemas.openxmlformats.org/officeDocument/2006/relationships/slide" Target="/ppt/slides/slide1.xml" Id="R747896a30ad342b5" /><Relationship Type="http://schemas.openxmlformats.org/officeDocument/2006/relationships/slide" Target="/ppt/slides/slide2.xml" Id="Rb10c3770322d44ad" /><Relationship Type="http://schemas.openxmlformats.org/officeDocument/2006/relationships/slide" Target="/ppt/slides/slide3.xml" Id="R1faf696bafa449ad" /><Relationship Type="http://schemas.openxmlformats.org/officeDocument/2006/relationships/slide" Target="/ppt/slides/slide4.xml" Id="R6dec20ed56b44da3" /><Relationship Type="http://schemas.openxmlformats.org/officeDocument/2006/relationships/slide" Target="/ppt/slides/slide5.xml" Id="R3ec497c1a6e4491a" /><Relationship Type="http://schemas.openxmlformats.org/officeDocument/2006/relationships/slide" Target="/ppt/slides/slide6.xml" Id="R913907dcbbac4230" /><Relationship Type="http://schemas.openxmlformats.org/officeDocument/2006/relationships/slide" Target="/ppt/slides/slide7.xml" Id="R14fd83e6512043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c012d571d843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f4943b328498c" /><Relationship Type="http://schemas.openxmlformats.org/officeDocument/2006/relationships/theme" Target="/ppt/slideMasters/theme/theme1.xml" Id="Rd935c3298be646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cf4943b32849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b3e6fcf9341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c76a87e394a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8a1033ee743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e09141d404d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4ad50f7ab4f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63a90e2814d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889c22cd943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JMHA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JMHA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JMHA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JMHA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JMHA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JMHA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142 092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1 087 045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13 662 442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14 667 631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JMHA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JMHA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Ametystvegen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2818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17 05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andreas@gjovikelektro.no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987 807 776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JMHA AS</a:t>
            </a:r>
          </a:p>
        </p:txBody>
      </p:sp>
    </p:spTree>
  </p:cSld>
  <p:clrMapOvr>
    <a:masterClrMapping xmlns:a="http://schemas.openxmlformats.org/drawingml/2006/main"/>
  </p:clrMapOvr>
</p:sld>
</file>