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5a6a19448844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8a20100d264f62"/>
  </p:sldMasterIdLst>
  <p:sldIdLst>
    <p:sldId xmlns:r="http://schemas.openxmlformats.org/officeDocument/2006/relationships" id="256" r:id="R9533222a2148496b"/>
    <p:sldId xmlns:r="http://schemas.openxmlformats.org/officeDocument/2006/relationships" id="257" r:id="R9cbf5c5c2cf447ec"/>
    <p:sldId xmlns:r="http://schemas.openxmlformats.org/officeDocument/2006/relationships" id="258" r:id="R885be75c13804451"/>
    <p:sldId xmlns:r="http://schemas.openxmlformats.org/officeDocument/2006/relationships" id="259" r:id="Rd6ef577cfc2b486c"/>
    <p:sldId xmlns:r="http://schemas.openxmlformats.org/officeDocument/2006/relationships" id="260" r:id="R9ac6e4f0746a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a20100d264f62" /><Relationship Type="http://schemas.openxmlformats.org/officeDocument/2006/relationships/slide" Target="/ppt/slides/slide1.xml" Id="R9533222a2148496b" /><Relationship Type="http://schemas.openxmlformats.org/officeDocument/2006/relationships/slide" Target="/ppt/slides/slide2.xml" Id="R9cbf5c5c2cf447ec" /><Relationship Type="http://schemas.openxmlformats.org/officeDocument/2006/relationships/slide" Target="/ppt/slides/slide3.xml" Id="R885be75c13804451" /><Relationship Type="http://schemas.openxmlformats.org/officeDocument/2006/relationships/slide" Target="/ppt/slides/slide4.xml" Id="Rd6ef577cfc2b486c" /><Relationship Type="http://schemas.openxmlformats.org/officeDocument/2006/relationships/slide" Target="/ppt/slides/slide5.xml" Id="R9ac6e4f0746a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468d1e29049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7a0e072d04139" /><Relationship Type="http://schemas.openxmlformats.org/officeDocument/2006/relationships/theme" Target="/ppt/slideMasters/theme/theme1.xml" Id="R6b33be55a3fd40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27a0e072d041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32ac9e59745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67e5f829142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3e2de05c14e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6ad33f59546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4ec6c9518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STARBOX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STARBOX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STARBOX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STARBOX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STARBOX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STARBOX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987 807 423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STARBOX AS</a:t>
            </a:r>
          </a:p>
        </p:txBody>
      </p:sp>
    </p:spTree>
  </p:cSld>
  <p:clrMapOvr>
    <a:masterClrMapping xmlns:a="http://schemas.openxmlformats.org/drawingml/2006/main"/>
  </p:clrMapOvr>
</p:sld>
</file>