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c1a9b2733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ff2d231f8a48a5"/>
  </p:sldMasterIdLst>
  <p:sldIdLst>
    <p:sldId xmlns:r="http://schemas.openxmlformats.org/officeDocument/2006/relationships" id="256" r:id="Rb81df041c01b4d6c"/>
    <p:sldId xmlns:r="http://schemas.openxmlformats.org/officeDocument/2006/relationships" id="257" r:id="R91866d0edb734fca"/>
    <p:sldId xmlns:r="http://schemas.openxmlformats.org/officeDocument/2006/relationships" id="258" r:id="R4dad721f06fe4474"/>
    <p:sldId xmlns:r="http://schemas.openxmlformats.org/officeDocument/2006/relationships" id="259" r:id="Reb719a8641fa47cd"/>
    <p:sldId xmlns:r="http://schemas.openxmlformats.org/officeDocument/2006/relationships" id="260" r:id="R191abbcbf9ed4b75"/>
    <p:sldId xmlns:r="http://schemas.openxmlformats.org/officeDocument/2006/relationships" id="261" r:id="R749bf7299f42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f2d231f8a48a5" /><Relationship Type="http://schemas.openxmlformats.org/officeDocument/2006/relationships/slide" Target="/ppt/slides/slide1.xml" Id="Rb81df041c01b4d6c" /><Relationship Type="http://schemas.openxmlformats.org/officeDocument/2006/relationships/slide" Target="/ppt/slides/slide2.xml" Id="R91866d0edb734fca" /><Relationship Type="http://schemas.openxmlformats.org/officeDocument/2006/relationships/slide" Target="/ppt/slides/slide3.xml" Id="R4dad721f06fe4474" /><Relationship Type="http://schemas.openxmlformats.org/officeDocument/2006/relationships/slide" Target="/ppt/slides/slide4.xml" Id="Reb719a8641fa47cd" /><Relationship Type="http://schemas.openxmlformats.org/officeDocument/2006/relationships/slide" Target="/ppt/slides/slide5.xml" Id="R191abbcbf9ed4b75" /><Relationship Type="http://schemas.openxmlformats.org/officeDocument/2006/relationships/slide" Target="/ppt/slides/slide6.xml" Id="R749bf7299f42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77bb7eeb2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7ddd0b1f04e76" /><Relationship Type="http://schemas.openxmlformats.org/officeDocument/2006/relationships/theme" Target="/ppt/slideMasters/theme/theme1.xml" Id="R4cbe31e85fd1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7ddd0b1f0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8042c7b7b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d46decab46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894b5ad48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53b7691cf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8f5a9c20f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4665cb015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