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9632ad831a47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e7a91c70d44adf"/>
  </p:sldMasterIdLst>
  <p:sldIdLst>
    <p:sldId xmlns:r="http://schemas.openxmlformats.org/officeDocument/2006/relationships" id="256" r:id="Rfc8993e930e04fca"/>
    <p:sldId xmlns:r="http://schemas.openxmlformats.org/officeDocument/2006/relationships" id="257" r:id="R1bc424d76aa04105"/>
    <p:sldId xmlns:r="http://schemas.openxmlformats.org/officeDocument/2006/relationships" id="258" r:id="Rc584f3215c634076"/>
    <p:sldId xmlns:r="http://schemas.openxmlformats.org/officeDocument/2006/relationships" id="259" r:id="Rad095e9f22684029"/>
    <p:sldId xmlns:r="http://schemas.openxmlformats.org/officeDocument/2006/relationships" id="260" r:id="R6754a7363f4d4f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7a91c70d44adf" /><Relationship Type="http://schemas.openxmlformats.org/officeDocument/2006/relationships/slide" Target="/ppt/slides/slide1.xml" Id="Rfc8993e930e04fca" /><Relationship Type="http://schemas.openxmlformats.org/officeDocument/2006/relationships/slide" Target="/ppt/slides/slide2.xml" Id="R1bc424d76aa04105" /><Relationship Type="http://schemas.openxmlformats.org/officeDocument/2006/relationships/slide" Target="/ppt/slides/slide3.xml" Id="Rc584f3215c634076" /><Relationship Type="http://schemas.openxmlformats.org/officeDocument/2006/relationships/slide" Target="/ppt/slides/slide4.xml" Id="Rad095e9f22684029" /><Relationship Type="http://schemas.openxmlformats.org/officeDocument/2006/relationships/slide" Target="/ppt/slides/slide5.xml" Id="R6754a7363f4d4f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21f3b5566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334f84c174a55" /><Relationship Type="http://schemas.openxmlformats.org/officeDocument/2006/relationships/theme" Target="/ppt/slideMasters/theme/theme1.xml" Id="R07a9aa0ffbf346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334f84c174a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39761a8fd48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29b12719444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41efd724a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c5029af9b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2f85975334f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