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f2a52166dc43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84d34eb34e4b75"/>
  </p:sldMasterIdLst>
  <p:sldIdLst>
    <p:sldId xmlns:r="http://schemas.openxmlformats.org/officeDocument/2006/relationships" id="256" r:id="R549be4ef7cfa48a9"/>
    <p:sldId xmlns:r="http://schemas.openxmlformats.org/officeDocument/2006/relationships" id="257" r:id="R406071fa17af4631"/>
    <p:sldId xmlns:r="http://schemas.openxmlformats.org/officeDocument/2006/relationships" id="258" r:id="R4e99b20621ac45db"/>
    <p:sldId xmlns:r="http://schemas.openxmlformats.org/officeDocument/2006/relationships" id="259" r:id="Rdef1e2699d4d4e77"/>
    <p:sldId xmlns:r="http://schemas.openxmlformats.org/officeDocument/2006/relationships" id="260" r:id="R78acbc28aa8a4a94"/>
    <p:sldId xmlns:r="http://schemas.openxmlformats.org/officeDocument/2006/relationships" id="261" r:id="R9a68f46085dc4a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84d34eb34e4b75" /><Relationship Type="http://schemas.openxmlformats.org/officeDocument/2006/relationships/slide" Target="/ppt/slides/slide1.xml" Id="R549be4ef7cfa48a9" /><Relationship Type="http://schemas.openxmlformats.org/officeDocument/2006/relationships/slide" Target="/ppt/slides/slide2.xml" Id="R406071fa17af4631" /><Relationship Type="http://schemas.openxmlformats.org/officeDocument/2006/relationships/slide" Target="/ppt/slides/slide3.xml" Id="R4e99b20621ac45db" /><Relationship Type="http://schemas.openxmlformats.org/officeDocument/2006/relationships/slide" Target="/ppt/slides/slide4.xml" Id="Rdef1e2699d4d4e77" /><Relationship Type="http://schemas.openxmlformats.org/officeDocument/2006/relationships/slide" Target="/ppt/slides/slide5.xml" Id="R78acbc28aa8a4a94" /><Relationship Type="http://schemas.openxmlformats.org/officeDocument/2006/relationships/slide" Target="/ppt/slides/slide6.xml" Id="R9a68f46085dc4a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53b2980fbc44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ef22bdc4e410f" /><Relationship Type="http://schemas.openxmlformats.org/officeDocument/2006/relationships/theme" Target="/ppt/slideMasters/theme/theme1.xml" Id="R49ac1732c8b14a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2ef22bdc4e41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23c92882744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69173a58a46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d8a4d58ef45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b749ae3e04d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0f667642f43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976e4d24e43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