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fad4051b874d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0698e32eea4327"/>
  </p:sldMasterIdLst>
  <p:sldIdLst>
    <p:sldId xmlns:r="http://schemas.openxmlformats.org/officeDocument/2006/relationships" id="256" r:id="R30eb773852c44016"/>
    <p:sldId xmlns:r="http://schemas.openxmlformats.org/officeDocument/2006/relationships" id="257" r:id="R90476f8ffa084ba0"/>
    <p:sldId xmlns:r="http://schemas.openxmlformats.org/officeDocument/2006/relationships" id="258" r:id="Rebd77876377441d1"/>
    <p:sldId xmlns:r="http://schemas.openxmlformats.org/officeDocument/2006/relationships" id="259" r:id="R0e61e15f69514c1b"/>
    <p:sldId xmlns:r="http://schemas.openxmlformats.org/officeDocument/2006/relationships" id="260" r:id="Rdbadc8d502ba4975"/>
    <p:sldId xmlns:r="http://schemas.openxmlformats.org/officeDocument/2006/relationships" id="261" r:id="Re94751429d8a480d"/>
    <p:sldId xmlns:r="http://schemas.openxmlformats.org/officeDocument/2006/relationships" id="262" r:id="R3761ae0d7d75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698e32eea4327" /><Relationship Type="http://schemas.openxmlformats.org/officeDocument/2006/relationships/slide" Target="/ppt/slides/slide1.xml" Id="R30eb773852c44016" /><Relationship Type="http://schemas.openxmlformats.org/officeDocument/2006/relationships/slide" Target="/ppt/slides/slide2.xml" Id="R90476f8ffa084ba0" /><Relationship Type="http://schemas.openxmlformats.org/officeDocument/2006/relationships/slide" Target="/ppt/slides/slide3.xml" Id="Rebd77876377441d1" /><Relationship Type="http://schemas.openxmlformats.org/officeDocument/2006/relationships/slide" Target="/ppt/slides/slide4.xml" Id="R0e61e15f69514c1b" /><Relationship Type="http://schemas.openxmlformats.org/officeDocument/2006/relationships/slide" Target="/ppt/slides/slide5.xml" Id="Rdbadc8d502ba4975" /><Relationship Type="http://schemas.openxmlformats.org/officeDocument/2006/relationships/slide" Target="/ppt/slides/slide6.xml" Id="Re94751429d8a480d" /><Relationship Type="http://schemas.openxmlformats.org/officeDocument/2006/relationships/slide" Target="/ppt/slides/slide7.xml" Id="R3761ae0d7d75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615db6fc445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ac01e8db94277" /><Relationship Type="http://schemas.openxmlformats.org/officeDocument/2006/relationships/theme" Target="/ppt/slideMasters/theme/theme1.xml" Id="R0530ae3870f9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ac01e8db9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835dca4dd45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780bc8d6341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92165c6f343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f5a5a909e4e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034140a9d49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9891ced54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b58c2773e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MA-CA INNVEST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MA-CA INNVEST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7 979 488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12 963 364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987 721 189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