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da7b966aa947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539404e9054d09"/>
  </p:sldMasterIdLst>
  <p:sldIdLst>
    <p:sldId xmlns:r="http://schemas.openxmlformats.org/officeDocument/2006/relationships" id="256" r:id="R4283aa9e84a24803"/>
    <p:sldId xmlns:r="http://schemas.openxmlformats.org/officeDocument/2006/relationships" id="257" r:id="R6f81346fcf6347c7"/>
    <p:sldId xmlns:r="http://schemas.openxmlformats.org/officeDocument/2006/relationships" id="258" r:id="Rb61a88d0bbed4487"/>
    <p:sldId xmlns:r="http://schemas.openxmlformats.org/officeDocument/2006/relationships" id="259" r:id="Rc7926c675cf845e5"/>
    <p:sldId xmlns:r="http://schemas.openxmlformats.org/officeDocument/2006/relationships" id="260" r:id="R93b14a574e0c4f3f"/>
    <p:sldId xmlns:r="http://schemas.openxmlformats.org/officeDocument/2006/relationships" id="261" r:id="Ra01112591210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39404e9054d09" /><Relationship Type="http://schemas.openxmlformats.org/officeDocument/2006/relationships/slide" Target="/ppt/slides/slide1.xml" Id="R4283aa9e84a24803" /><Relationship Type="http://schemas.openxmlformats.org/officeDocument/2006/relationships/slide" Target="/ppt/slides/slide2.xml" Id="R6f81346fcf6347c7" /><Relationship Type="http://schemas.openxmlformats.org/officeDocument/2006/relationships/slide" Target="/ppt/slides/slide3.xml" Id="Rb61a88d0bbed4487" /><Relationship Type="http://schemas.openxmlformats.org/officeDocument/2006/relationships/slide" Target="/ppt/slides/slide4.xml" Id="Rc7926c675cf845e5" /><Relationship Type="http://schemas.openxmlformats.org/officeDocument/2006/relationships/slide" Target="/ppt/slides/slide5.xml" Id="R93b14a574e0c4f3f" /><Relationship Type="http://schemas.openxmlformats.org/officeDocument/2006/relationships/slide" Target="/ppt/slides/slide6.xml" Id="Ra01112591210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65634423f4c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43ce0b1064506" /><Relationship Type="http://schemas.openxmlformats.org/officeDocument/2006/relationships/theme" Target="/ppt/slideMasters/theme/theme1.xml" Id="Re2f3fecec19448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c43ce0b10645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8e40a580343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76405139e4e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b97eac11747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1a662fa9d4a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28f72410148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6968676a448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LYSE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LYSE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