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116220ea89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e81e922104315"/>
  </p:sldMasterIdLst>
  <p:sldIdLst>
    <p:sldId xmlns:r="http://schemas.openxmlformats.org/officeDocument/2006/relationships" id="256" r:id="Rd9a96ddfd8c94c5d"/>
    <p:sldId xmlns:r="http://schemas.openxmlformats.org/officeDocument/2006/relationships" id="257" r:id="R8e9e954020f14b3f"/>
    <p:sldId xmlns:r="http://schemas.openxmlformats.org/officeDocument/2006/relationships" id="258" r:id="Rf15721351c1d4a8f"/>
    <p:sldId xmlns:r="http://schemas.openxmlformats.org/officeDocument/2006/relationships" id="259" r:id="R03ac3b2d34694cc9"/>
    <p:sldId xmlns:r="http://schemas.openxmlformats.org/officeDocument/2006/relationships" id="260" r:id="R69f7088738be430e"/>
    <p:sldId xmlns:r="http://schemas.openxmlformats.org/officeDocument/2006/relationships" id="261" r:id="R0815b3124bd6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e81e922104315" /><Relationship Type="http://schemas.openxmlformats.org/officeDocument/2006/relationships/slide" Target="/ppt/slides/slide1.xml" Id="Rd9a96ddfd8c94c5d" /><Relationship Type="http://schemas.openxmlformats.org/officeDocument/2006/relationships/slide" Target="/ppt/slides/slide2.xml" Id="R8e9e954020f14b3f" /><Relationship Type="http://schemas.openxmlformats.org/officeDocument/2006/relationships/slide" Target="/ppt/slides/slide3.xml" Id="Rf15721351c1d4a8f" /><Relationship Type="http://schemas.openxmlformats.org/officeDocument/2006/relationships/slide" Target="/ppt/slides/slide4.xml" Id="R03ac3b2d34694cc9" /><Relationship Type="http://schemas.openxmlformats.org/officeDocument/2006/relationships/slide" Target="/ppt/slides/slide5.xml" Id="R69f7088738be430e" /><Relationship Type="http://schemas.openxmlformats.org/officeDocument/2006/relationships/slide" Target="/ppt/slides/slide6.xml" Id="R0815b3124bd6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80cda55af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56bd6eb95437c" /><Relationship Type="http://schemas.openxmlformats.org/officeDocument/2006/relationships/theme" Target="/ppt/slideMasters/theme/theme1.xml" Id="R65961730327f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56bd6eb95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9d554ff38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1a8b4dfe3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c8c8c4ec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c5fea0c9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b5f79f2e248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6fcdf499d4d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