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9d0e253af6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f911023f14ff1"/>
  </p:sldMasterIdLst>
  <p:sldIdLst>
    <p:sldId xmlns:r="http://schemas.openxmlformats.org/officeDocument/2006/relationships" id="256" r:id="R6c401c957fcc45c1"/>
    <p:sldId xmlns:r="http://schemas.openxmlformats.org/officeDocument/2006/relationships" id="257" r:id="R3e0ee9dce2964728"/>
    <p:sldId xmlns:r="http://schemas.openxmlformats.org/officeDocument/2006/relationships" id="258" r:id="Raa13baf444ff4a98"/>
    <p:sldId xmlns:r="http://schemas.openxmlformats.org/officeDocument/2006/relationships" id="259" r:id="Raffb5e13d7ae4b2b"/>
    <p:sldId xmlns:r="http://schemas.openxmlformats.org/officeDocument/2006/relationships" id="260" r:id="Rb6ef9fe2c192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f911023f14ff1" /><Relationship Type="http://schemas.openxmlformats.org/officeDocument/2006/relationships/slide" Target="/ppt/slides/slide1.xml" Id="R6c401c957fcc45c1" /><Relationship Type="http://schemas.openxmlformats.org/officeDocument/2006/relationships/slide" Target="/ppt/slides/slide2.xml" Id="R3e0ee9dce2964728" /><Relationship Type="http://schemas.openxmlformats.org/officeDocument/2006/relationships/slide" Target="/ppt/slides/slide3.xml" Id="Raa13baf444ff4a98" /><Relationship Type="http://schemas.openxmlformats.org/officeDocument/2006/relationships/slide" Target="/ppt/slides/slide4.xml" Id="Raffb5e13d7ae4b2b" /><Relationship Type="http://schemas.openxmlformats.org/officeDocument/2006/relationships/slide" Target="/ppt/slides/slide5.xml" Id="Rb6ef9fe2c192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44760ee1d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b9d498db4282" /><Relationship Type="http://schemas.openxmlformats.org/officeDocument/2006/relationships/theme" Target="/ppt/slideMasters/theme/theme1.xml" Id="R269c98be08464f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3b9d498db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755abe7514b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315ae1a1e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26ce9a814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494017155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805e98bc9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