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45acc85f524a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732026e86f41ab"/>
  </p:sldMasterIdLst>
  <p:sldIdLst>
    <p:sldId xmlns:r="http://schemas.openxmlformats.org/officeDocument/2006/relationships" id="256" r:id="Rec446d3835b24dbf"/>
    <p:sldId xmlns:r="http://schemas.openxmlformats.org/officeDocument/2006/relationships" id="257" r:id="R414f8be5ba1147d3"/>
    <p:sldId xmlns:r="http://schemas.openxmlformats.org/officeDocument/2006/relationships" id="258" r:id="R31b182f6ff9546f2"/>
    <p:sldId xmlns:r="http://schemas.openxmlformats.org/officeDocument/2006/relationships" id="259" r:id="R941f409a28204d03"/>
    <p:sldId xmlns:r="http://schemas.openxmlformats.org/officeDocument/2006/relationships" id="260" r:id="R06ef54b8abda49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732026e86f41ab" /><Relationship Type="http://schemas.openxmlformats.org/officeDocument/2006/relationships/slide" Target="/ppt/slides/slide1.xml" Id="Rec446d3835b24dbf" /><Relationship Type="http://schemas.openxmlformats.org/officeDocument/2006/relationships/slide" Target="/ppt/slides/slide2.xml" Id="R414f8be5ba1147d3" /><Relationship Type="http://schemas.openxmlformats.org/officeDocument/2006/relationships/slide" Target="/ppt/slides/slide3.xml" Id="R31b182f6ff9546f2" /><Relationship Type="http://schemas.openxmlformats.org/officeDocument/2006/relationships/slide" Target="/ppt/slides/slide4.xml" Id="R941f409a28204d03" /><Relationship Type="http://schemas.openxmlformats.org/officeDocument/2006/relationships/slide" Target="/ppt/slides/slide5.xml" Id="R06ef54b8abda49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51c55de8f045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12bf05c814a33" /><Relationship Type="http://schemas.openxmlformats.org/officeDocument/2006/relationships/theme" Target="/ppt/slideMasters/theme/theme1.xml" Id="R0b92b57aff7f4f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f12bf05c814a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340cbde2748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e1a2a33a640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94d9abf27045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c4ec031d84f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3cf58dee04d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ANTALYA TYRKISK &amp; INDONESISK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ANTALYA TYRKISK &amp; INDONESISK MAT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