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36f5029c0c4d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4b651fc7cf4473"/>
  </p:sldMasterIdLst>
  <p:sldIdLst>
    <p:sldId xmlns:r="http://schemas.openxmlformats.org/officeDocument/2006/relationships" id="256" r:id="R2d45f9bc20a04cbe"/>
    <p:sldId xmlns:r="http://schemas.openxmlformats.org/officeDocument/2006/relationships" id="257" r:id="Rc494df6bfb994cbc"/>
    <p:sldId xmlns:r="http://schemas.openxmlformats.org/officeDocument/2006/relationships" id="258" r:id="R061c7b681b6e452a"/>
    <p:sldId xmlns:r="http://schemas.openxmlformats.org/officeDocument/2006/relationships" id="259" r:id="R50ca63e0023d494b"/>
    <p:sldId xmlns:r="http://schemas.openxmlformats.org/officeDocument/2006/relationships" id="260" r:id="Re78b93545afe417e"/>
    <p:sldId xmlns:r="http://schemas.openxmlformats.org/officeDocument/2006/relationships" id="261" r:id="R5ac75d00f86b4a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b651fc7cf4473" /><Relationship Type="http://schemas.openxmlformats.org/officeDocument/2006/relationships/slide" Target="/ppt/slides/slide1.xml" Id="R2d45f9bc20a04cbe" /><Relationship Type="http://schemas.openxmlformats.org/officeDocument/2006/relationships/slide" Target="/ppt/slides/slide2.xml" Id="Rc494df6bfb994cbc" /><Relationship Type="http://schemas.openxmlformats.org/officeDocument/2006/relationships/slide" Target="/ppt/slides/slide3.xml" Id="R061c7b681b6e452a" /><Relationship Type="http://schemas.openxmlformats.org/officeDocument/2006/relationships/slide" Target="/ppt/slides/slide4.xml" Id="R50ca63e0023d494b" /><Relationship Type="http://schemas.openxmlformats.org/officeDocument/2006/relationships/slide" Target="/ppt/slides/slide5.xml" Id="Re78b93545afe417e" /><Relationship Type="http://schemas.openxmlformats.org/officeDocument/2006/relationships/slide" Target="/ppt/slides/slide6.xml" Id="R5ac75d00f86b4a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734a55b92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a39b11aee40dc" /><Relationship Type="http://schemas.openxmlformats.org/officeDocument/2006/relationships/theme" Target="/ppt/slideMasters/theme/theme1.xml" Id="R9dbc8115ac45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a39b11aee40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a1c28a8e2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4c9274259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f78121cff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a1af208f04b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c6cfdb3e946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57dcb937c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