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01707ff99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2c78948b8d4471"/>
  </p:sldMasterIdLst>
  <p:sldIdLst>
    <p:sldId xmlns:r="http://schemas.openxmlformats.org/officeDocument/2006/relationships" id="256" r:id="Ra9e9a02e443d48fe"/>
    <p:sldId xmlns:r="http://schemas.openxmlformats.org/officeDocument/2006/relationships" id="257" r:id="Raf1f1621e8c84c97"/>
    <p:sldId xmlns:r="http://schemas.openxmlformats.org/officeDocument/2006/relationships" id="258" r:id="Rff6d589bf390485b"/>
    <p:sldId xmlns:r="http://schemas.openxmlformats.org/officeDocument/2006/relationships" id="259" r:id="Rd3d29bf226c642fa"/>
    <p:sldId xmlns:r="http://schemas.openxmlformats.org/officeDocument/2006/relationships" id="260" r:id="R34d73102222941fe"/>
    <p:sldId xmlns:r="http://schemas.openxmlformats.org/officeDocument/2006/relationships" id="261" r:id="R796a21d690ee4033"/>
    <p:sldId xmlns:r="http://schemas.openxmlformats.org/officeDocument/2006/relationships" id="262" r:id="Rae3bf336d59f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c78948b8d4471" /><Relationship Type="http://schemas.openxmlformats.org/officeDocument/2006/relationships/slide" Target="/ppt/slides/slide1.xml" Id="Ra9e9a02e443d48fe" /><Relationship Type="http://schemas.openxmlformats.org/officeDocument/2006/relationships/slide" Target="/ppt/slides/slide2.xml" Id="Raf1f1621e8c84c97" /><Relationship Type="http://schemas.openxmlformats.org/officeDocument/2006/relationships/slide" Target="/ppt/slides/slide3.xml" Id="Rff6d589bf390485b" /><Relationship Type="http://schemas.openxmlformats.org/officeDocument/2006/relationships/slide" Target="/ppt/slides/slide4.xml" Id="Rd3d29bf226c642fa" /><Relationship Type="http://schemas.openxmlformats.org/officeDocument/2006/relationships/slide" Target="/ppt/slides/slide5.xml" Id="R34d73102222941fe" /><Relationship Type="http://schemas.openxmlformats.org/officeDocument/2006/relationships/slide" Target="/ppt/slides/slide6.xml" Id="R796a21d690ee4033" /><Relationship Type="http://schemas.openxmlformats.org/officeDocument/2006/relationships/slide" Target="/ppt/slides/slide7.xml" Id="Rae3bf336d59f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173ab546a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6102a2f48431e" /><Relationship Type="http://schemas.openxmlformats.org/officeDocument/2006/relationships/theme" Target="/ppt/slideMasters/theme/theme1.xml" Id="R3bf53e171cf1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6102a2f48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30539be7b47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798cf6f0d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6255ab76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490f52007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9145a2f67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d6f762c5a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7cf252dd64e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BARDIN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7 323 400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BARDIN AS</a:t>
            </a:r>
          </a:p>
        </p:txBody>
      </p:sp>
    </p:spTree>
  </p:cSld>
  <p:clrMapOvr>
    <a:masterClrMapping xmlns:a="http://schemas.openxmlformats.org/drawingml/2006/main"/>
  </p:clrMapOvr>
</p:sld>
</file>