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ad0d2dddc648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fbf5e16729417a"/>
  </p:sldMasterIdLst>
  <p:sldIdLst>
    <p:sldId xmlns:r="http://schemas.openxmlformats.org/officeDocument/2006/relationships" id="256" r:id="R52c0f34dc01a48af"/>
    <p:sldId xmlns:r="http://schemas.openxmlformats.org/officeDocument/2006/relationships" id="257" r:id="Rd9a2da0a4a5349a3"/>
    <p:sldId xmlns:r="http://schemas.openxmlformats.org/officeDocument/2006/relationships" id="258" r:id="R18331738621c4cbf"/>
    <p:sldId xmlns:r="http://schemas.openxmlformats.org/officeDocument/2006/relationships" id="259" r:id="R4676eb3994fa4472"/>
    <p:sldId xmlns:r="http://schemas.openxmlformats.org/officeDocument/2006/relationships" id="260" r:id="Rb76624f17f0d49a3"/>
    <p:sldId xmlns:r="http://schemas.openxmlformats.org/officeDocument/2006/relationships" id="261" r:id="R0026fe4389764873"/>
    <p:sldId xmlns:r="http://schemas.openxmlformats.org/officeDocument/2006/relationships" id="262" r:id="R12b260a0ea5d4f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fbf5e16729417a" /><Relationship Type="http://schemas.openxmlformats.org/officeDocument/2006/relationships/slide" Target="/ppt/slides/slide1.xml" Id="R52c0f34dc01a48af" /><Relationship Type="http://schemas.openxmlformats.org/officeDocument/2006/relationships/slide" Target="/ppt/slides/slide2.xml" Id="Rd9a2da0a4a5349a3" /><Relationship Type="http://schemas.openxmlformats.org/officeDocument/2006/relationships/slide" Target="/ppt/slides/slide3.xml" Id="R18331738621c4cbf" /><Relationship Type="http://schemas.openxmlformats.org/officeDocument/2006/relationships/slide" Target="/ppt/slides/slide4.xml" Id="R4676eb3994fa4472" /><Relationship Type="http://schemas.openxmlformats.org/officeDocument/2006/relationships/slide" Target="/ppt/slides/slide5.xml" Id="Rb76624f17f0d49a3" /><Relationship Type="http://schemas.openxmlformats.org/officeDocument/2006/relationships/slide" Target="/ppt/slides/slide6.xml" Id="R0026fe4389764873" /><Relationship Type="http://schemas.openxmlformats.org/officeDocument/2006/relationships/slide" Target="/ppt/slides/slide7.xml" Id="R12b260a0ea5d4f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12c5bcf4b44a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55744b81d4efa" /><Relationship Type="http://schemas.openxmlformats.org/officeDocument/2006/relationships/theme" Target="/ppt/slideMasters/theme/theme1.xml" Id="R6758d2f3cab940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255744b81d4e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c1bc57a5f48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bbf87da0644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b984fe91b43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40886868942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7b8fb1ee048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9b868cca047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e18c1350b47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 HAUG &amp; SØNN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HAUG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 HAUG &amp; SØNN AS ble etablert [år] og holder til i Jaren.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HAUG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HAUG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HAUG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6 701 540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−1 206 735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−1 230 787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1 351 264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3 162 763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HAUG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HAUG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Steinerudsvingen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2770 Jaren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www.mhaug.no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987 651 571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HAUG &amp; SØNN AS</a:t>
            </a:r>
          </a:p>
        </p:txBody>
      </p:sp>
    </p:spTree>
  </p:cSld>
  <p:clrMapOvr>
    <a:masterClrMapping xmlns:a="http://schemas.openxmlformats.org/drawingml/2006/main"/>
  </p:clrMapOvr>
</p:sld>
</file>